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333" r:id="rId5"/>
    <p:sldId id="334" r:id="rId6"/>
    <p:sldId id="335" r:id="rId7"/>
    <p:sldId id="336" r:id="rId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9" d="100"/>
          <a:sy n="89" d="100"/>
        </p:scale>
        <p:origin x="586" y="82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 smtClean="0"/>
            <a:t>Specification and verification of ALM platform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B6261B80-EF8C-48F2-9E47-9B494ED522B4}">
      <dgm:prSet/>
      <dgm:spPr/>
      <dgm:t>
        <a:bodyPr/>
        <a:lstStyle/>
        <a:p>
          <a:r>
            <a:rPr lang="en-US" dirty="0" smtClean="0"/>
            <a:t>Change impact analysis and visualization</a:t>
          </a:r>
        </a:p>
      </dgm:t>
    </dgm:pt>
    <dgm:pt modelId="{ADD33C36-0A65-44A4-8AD1-C7EEA482D2F7}" type="parTrans" cxnId="{04BCCEA0-6172-4A23-9031-5A8F6E97CE4D}">
      <dgm:prSet/>
      <dgm:spPr/>
    </dgm:pt>
    <dgm:pt modelId="{3BD7BFF1-850F-449E-83D1-4A62C2A16B24}" type="sibTrans" cxnId="{04BCCEA0-6172-4A23-9031-5A8F6E97CE4D}">
      <dgm:prSet/>
      <dgm:spPr/>
    </dgm:pt>
    <dgm:pt modelId="{C18627A4-92BA-4A1E-ABAF-D9BDE0045D9D}">
      <dgm:prSet/>
      <dgm:spPr/>
      <dgm:t>
        <a:bodyPr/>
        <a:lstStyle/>
        <a:p>
          <a:r>
            <a:rPr lang="en-US" dirty="0" smtClean="0"/>
            <a:t>System installation component ontology</a:t>
          </a:r>
        </a:p>
      </dgm:t>
    </dgm:pt>
    <dgm:pt modelId="{E4621C68-FA3F-4D03-94F5-BCFD7BE8258C}" type="parTrans" cxnId="{10C82152-FE0D-4AA7-B7A9-359FA4417D9B}">
      <dgm:prSet/>
      <dgm:spPr/>
    </dgm:pt>
    <dgm:pt modelId="{79DBB27D-6E85-4D48-9FE0-3780548CEF2B}" type="sibTrans" cxnId="{10C82152-FE0D-4AA7-B7A9-359FA4417D9B}">
      <dgm:prSet/>
      <dgm:spPr/>
    </dgm:pt>
    <dgm:pt modelId="{6E31F7D1-8A90-4D28-A246-F79F20B321D6}">
      <dgm:prSet/>
      <dgm:spPr/>
      <dgm:t>
        <a:bodyPr/>
        <a:lstStyle/>
        <a:p>
          <a:r>
            <a:rPr lang="en-US" dirty="0" smtClean="0"/>
            <a:t>Semantic annotator</a:t>
          </a:r>
        </a:p>
      </dgm:t>
    </dgm:pt>
    <dgm:pt modelId="{A9CFEA6C-09BE-456A-AA13-B951F2379FF8}" type="parTrans" cxnId="{C925C663-7C58-4600-94F1-B3A2E06F3D55}">
      <dgm:prSet/>
      <dgm:spPr/>
    </dgm:pt>
    <dgm:pt modelId="{EA7529E6-A6A9-49F7-9DFA-F19E0788AF61}" type="sibTrans" cxnId="{C925C663-7C58-4600-94F1-B3A2E06F3D55}">
      <dgm:prSet/>
      <dgm:spPr/>
    </dgm:pt>
    <dgm:pt modelId="{D29CA3EF-487C-44D5-BC72-487374A7F6BE}">
      <dgm:prSet/>
      <dgm:spPr/>
      <dgm:t>
        <a:bodyPr/>
        <a:lstStyle/>
        <a:p>
          <a:r>
            <a:rPr lang="en-US" dirty="0" smtClean="0"/>
            <a:t>Synchronization engine prototype</a:t>
          </a:r>
        </a:p>
      </dgm:t>
    </dgm:pt>
    <dgm:pt modelId="{68C5DE86-646D-423E-894F-7C3F0F0025DA}" type="parTrans" cxnId="{6DC4426F-4E92-4ABD-8EB9-B6D84D8F9AB5}">
      <dgm:prSet/>
      <dgm:spPr/>
    </dgm:pt>
    <dgm:pt modelId="{6784B2A4-1522-4E10-B77F-AFE67F4818FB}" type="sibTrans" cxnId="{6DC4426F-4E92-4ABD-8EB9-B6D84D8F9AB5}">
      <dgm:prSet/>
      <dgm:spPr/>
    </dgm:pt>
    <dgm:pt modelId="{22BF5E40-3AB2-46B1-838F-595BF1453EC4}">
      <dgm:prSet/>
      <dgm:spPr/>
      <dgm:t>
        <a:bodyPr/>
        <a:lstStyle/>
        <a:p>
          <a:r>
            <a:rPr lang="en-US" dirty="0" smtClean="0"/>
            <a:t>Open source software - traceability</a:t>
          </a:r>
          <a:endParaRPr lang="en-US" dirty="0" smtClean="0"/>
        </a:p>
      </dgm:t>
    </dgm:pt>
    <dgm:pt modelId="{9C3A056C-6192-4504-AE8B-6D779348497A}" type="parTrans" cxnId="{26BEB771-6945-4201-A8E8-E203119F4B9C}">
      <dgm:prSet/>
      <dgm:spPr/>
    </dgm:pt>
    <dgm:pt modelId="{B7AB1143-5DB5-48E7-A2D1-405B30495DAF}" type="sibTrans" cxnId="{26BEB771-6945-4201-A8E8-E203119F4B9C}">
      <dgm:prSet/>
      <dgm:spPr/>
    </dgm:pt>
    <dgm:pt modelId="{37CC60D8-CAA6-4796-BEA5-EAF4F1D41345}">
      <dgm:prSet/>
      <dgm:spPr/>
      <dgm:t>
        <a:bodyPr/>
        <a:lstStyle/>
        <a:p>
          <a:r>
            <a:rPr lang="en-US" dirty="0" smtClean="0"/>
            <a:t>Open source software – relational calculus</a:t>
          </a:r>
          <a:endParaRPr lang="en-US" dirty="0" smtClean="0"/>
        </a:p>
      </dgm:t>
    </dgm:pt>
    <dgm:pt modelId="{A40A748E-1833-400B-85C2-E42F421A2524}" type="parTrans" cxnId="{403CAB81-D89E-4BBC-883D-869864E70461}">
      <dgm:prSet/>
      <dgm:spPr/>
    </dgm:pt>
    <dgm:pt modelId="{63CDCBC6-6D3B-4506-B992-8222320D3FDF}" type="sibTrans" cxnId="{403CAB81-D89E-4BBC-883D-869864E70461}">
      <dgm:prSet/>
      <dgm:spPr/>
    </dgm:pt>
    <dgm:pt modelId="{78AFDFFB-24D6-4D8C-827C-36826B090E27}">
      <dgm:prSet/>
      <dgm:spPr/>
      <dgm:t>
        <a:bodyPr/>
        <a:lstStyle/>
        <a:p>
          <a:r>
            <a:rPr lang="en-US" dirty="0" smtClean="0"/>
            <a:t>De facto standard – Airbus vocabulary</a:t>
          </a:r>
          <a:endParaRPr lang="en-US" dirty="0" smtClean="0"/>
        </a:p>
      </dgm:t>
    </dgm:pt>
    <dgm:pt modelId="{736BB0C5-1302-4B96-B92C-BD37FBAFA7AD}" type="parTrans" cxnId="{F8811E44-5924-436C-BF60-1DD07D27A60E}">
      <dgm:prSet/>
      <dgm:spPr/>
    </dgm:pt>
    <dgm:pt modelId="{3A3FB289-7276-4D65-8526-312CD57CCB94}" type="sibTrans" cxnId="{F8811E44-5924-436C-BF60-1DD07D27A60E}">
      <dgm:prSet/>
      <dgm:spPr/>
    </dgm:pt>
    <dgm:pt modelId="{C9BD6AB4-B3DB-4D74-BCCA-397718E0EFD8}">
      <dgm:prSet/>
      <dgm:spPr/>
      <dgm:t>
        <a:bodyPr/>
        <a:lstStyle/>
        <a:p>
          <a:r>
            <a:rPr lang="en-US" dirty="0" smtClean="0"/>
            <a:t>Open source software – API for text annotation</a:t>
          </a:r>
          <a:endParaRPr lang="en-US" dirty="0" smtClean="0"/>
        </a:p>
      </dgm:t>
    </dgm:pt>
    <dgm:pt modelId="{F546E529-6591-4357-8CCD-6AE13BCFFCB7}" type="parTrans" cxnId="{BF863741-7C38-4E38-A22B-A8D697342E52}">
      <dgm:prSet/>
      <dgm:spPr/>
    </dgm:pt>
    <dgm:pt modelId="{875B95FE-C950-46C1-B282-4657CD6D51D3}" type="sibTrans" cxnId="{BF863741-7C38-4E38-A22B-A8D697342E52}">
      <dgm:prSet/>
      <dgm:spPr/>
    </dgm:pt>
    <dgm:pt modelId="{2AD2A953-3EC4-4E9C-A262-C064EDCA0409}">
      <dgm:prSet/>
      <dgm:spPr/>
      <dgm:t>
        <a:bodyPr/>
        <a:lstStyle/>
        <a:p>
          <a:r>
            <a:rPr lang="en-US" dirty="0" smtClean="0"/>
            <a:t>Open source software – Eclipse Intent contribution</a:t>
          </a:r>
          <a:endParaRPr lang="en-US" dirty="0" smtClean="0"/>
        </a:p>
      </dgm:t>
    </dgm:pt>
    <dgm:pt modelId="{67200524-DC8B-472F-AE07-ED67EAB5BF63}" type="parTrans" cxnId="{E577EE76-7322-44C8-8275-D5D2C8DC3B54}">
      <dgm:prSet/>
      <dgm:spPr/>
    </dgm:pt>
    <dgm:pt modelId="{17A204E0-712F-432B-8A35-A2DCAB04C2E3}" type="sibTrans" cxnId="{E577EE76-7322-44C8-8275-D5D2C8DC3B54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2DF1FDBD-2997-419D-9869-A8AA3D43E065}" type="pres">
      <dgm:prSet presAssocID="{87E12061-0FE6-468C-99DA-2EDC81188025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5"/>
      <dgm:spPr/>
    </dgm:pt>
    <dgm:pt modelId="{A5F75959-9F19-4081-BD85-85163C4322E2}" type="pres">
      <dgm:prSet presAssocID="{B6261B80-EF8C-48F2-9E47-9B494ED522B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37FDE-11AE-46CF-9BED-C25B80823DAC}" type="pres">
      <dgm:prSet presAssocID="{B6261B80-EF8C-48F2-9E47-9B494ED522B4}" presName="accent_2" presStyleCnt="0"/>
      <dgm:spPr/>
    </dgm:pt>
    <dgm:pt modelId="{E5379723-4B57-4D8C-898B-843EB7283495}" type="pres">
      <dgm:prSet presAssocID="{B6261B80-EF8C-48F2-9E47-9B494ED522B4}" presName="accentRepeatNode" presStyleLbl="solidFgAcc1" presStyleIdx="1" presStyleCnt="5"/>
      <dgm:spPr/>
    </dgm:pt>
    <dgm:pt modelId="{2DC5F0A3-1AEF-4CAF-A6D9-1E4C86052153}" type="pres">
      <dgm:prSet presAssocID="{C18627A4-92BA-4A1E-ABAF-D9BDE0045D9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89A678-4F81-47B9-88C1-ECD4F4A139E7}" type="pres">
      <dgm:prSet presAssocID="{C18627A4-92BA-4A1E-ABAF-D9BDE0045D9D}" presName="accent_3" presStyleCnt="0"/>
      <dgm:spPr/>
    </dgm:pt>
    <dgm:pt modelId="{008DEA00-8281-4D55-858B-547A66C53B55}" type="pres">
      <dgm:prSet presAssocID="{C18627A4-92BA-4A1E-ABAF-D9BDE0045D9D}" presName="accentRepeatNode" presStyleLbl="solidFgAcc1" presStyleIdx="2" presStyleCnt="5"/>
      <dgm:spPr/>
    </dgm:pt>
    <dgm:pt modelId="{FAA59B0C-A353-4310-8305-FB999814090F}" type="pres">
      <dgm:prSet presAssocID="{6E31F7D1-8A90-4D28-A246-F79F20B321D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DEEF0C-6FA4-48C1-9289-5E18D5F964E0}" type="pres">
      <dgm:prSet presAssocID="{6E31F7D1-8A90-4D28-A246-F79F20B321D6}" presName="accent_4" presStyleCnt="0"/>
      <dgm:spPr/>
    </dgm:pt>
    <dgm:pt modelId="{8BC6EE8B-FA75-4EE8-8501-D05A3FF7A446}" type="pres">
      <dgm:prSet presAssocID="{6E31F7D1-8A90-4D28-A246-F79F20B321D6}" presName="accentRepeatNode" presStyleLbl="solidFgAcc1" presStyleIdx="3" presStyleCnt="5"/>
      <dgm:spPr/>
    </dgm:pt>
    <dgm:pt modelId="{B9948D43-AFA5-4A47-A304-9BC2F431AE42}" type="pres">
      <dgm:prSet presAssocID="{D29CA3EF-487C-44D5-BC72-487374A7F6B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3B532-996D-4C23-9DCA-BD0578CF7223}" type="pres">
      <dgm:prSet presAssocID="{D29CA3EF-487C-44D5-BC72-487374A7F6BE}" presName="accent_5" presStyleCnt="0"/>
      <dgm:spPr/>
    </dgm:pt>
    <dgm:pt modelId="{711042BB-2867-4C35-AD50-5B71429AE353}" type="pres">
      <dgm:prSet presAssocID="{D29CA3EF-487C-44D5-BC72-487374A7F6BE}" presName="accentRepeatNode" presStyleLbl="solidFgAcc1" presStyleIdx="4" presStyleCnt="5"/>
      <dgm:spPr/>
    </dgm:pt>
  </dgm:ptLst>
  <dgm:cxnLst>
    <dgm:cxn modelId="{24B74A03-1CA4-4F4D-A406-CE7FE7CEB910}" type="presOf" srcId="{B7AB1143-5DB5-48E7-A2D1-405B30495DAF}" destId="{84E162AD-861D-4555-B043-F79679CCDBDA}" srcOrd="0" destOrd="0" presId="urn:microsoft.com/office/officeart/2008/layout/VerticalCurvedList"/>
    <dgm:cxn modelId="{66CF6581-843D-443B-A69F-85DA004F6EC8}" type="presOf" srcId="{571CC073-B4EA-454E-8A5E-FC001A76EABC}" destId="{C1F95457-0E13-4C00-AF3F-5279185B3005}" srcOrd="0" destOrd="0" presId="urn:microsoft.com/office/officeart/2008/layout/VerticalCurvedList"/>
    <dgm:cxn modelId="{C925C663-7C58-4600-94F1-B3A2E06F3D55}" srcId="{571CC073-B4EA-454E-8A5E-FC001A76EABC}" destId="{6E31F7D1-8A90-4D28-A246-F79F20B321D6}" srcOrd="3" destOrd="0" parTransId="{A9CFEA6C-09BE-456A-AA13-B951F2379FF8}" sibTransId="{EA7529E6-A6A9-49F7-9DFA-F19E0788AF61}"/>
    <dgm:cxn modelId="{498E0B37-CD7D-4AFD-935C-B0A1CDBDE7D3}" type="presOf" srcId="{C18627A4-92BA-4A1E-ABAF-D9BDE0045D9D}" destId="{2DC5F0A3-1AEF-4CAF-A6D9-1E4C86052153}" srcOrd="0" destOrd="0" presId="urn:microsoft.com/office/officeart/2008/layout/VerticalCurvedList"/>
    <dgm:cxn modelId="{751A3297-0C5C-47CC-907C-2FFCEE946C78}" type="presOf" srcId="{2AD2A953-3EC4-4E9C-A262-C064EDCA0409}" destId="{B9948D43-AFA5-4A47-A304-9BC2F431AE42}" srcOrd="0" destOrd="1" presId="urn:microsoft.com/office/officeart/2008/layout/VerticalCurvedList"/>
    <dgm:cxn modelId="{4EB0268E-0AA8-46F2-B9CB-48B4121B2DAF}" type="presOf" srcId="{22BF5E40-3AB2-46B1-838F-595BF1453EC4}" destId="{2DF1FDBD-2997-419D-9869-A8AA3D43E065}" srcOrd="0" destOrd="1" presId="urn:microsoft.com/office/officeart/2008/layout/VerticalCurvedList"/>
    <dgm:cxn modelId="{F8811E44-5924-436C-BF60-1DD07D27A60E}" srcId="{C18627A4-92BA-4A1E-ABAF-D9BDE0045D9D}" destId="{78AFDFFB-24D6-4D8C-827C-36826B090E27}" srcOrd="0" destOrd="0" parTransId="{736BB0C5-1302-4B96-B92C-BD37FBAFA7AD}" sibTransId="{3A3FB289-7276-4D65-8526-312CD57CCB94}"/>
    <dgm:cxn modelId="{403CAB81-D89E-4BBC-883D-869864E70461}" srcId="{B6261B80-EF8C-48F2-9E47-9B494ED522B4}" destId="{37CC60D8-CAA6-4796-BEA5-EAF4F1D41345}" srcOrd="0" destOrd="0" parTransId="{A40A748E-1833-400B-85C2-E42F421A2524}" sibTransId="{63CDCBC6-6D3B-4506-B992-8222320D3FDF}"/>
    <dgm:cxn modelId="{04BCCEA0-6172-4A23-9031-5A8F6E97CE4D}" srcId="{571CC073-B4EA-454E-8A5E-FC001A76EABC}" destId="{B6261B80-EF8C-48F2-9E47-9B494ED522B4}" srcOrd="1" destOrd="0" parTransId="{ADD33C36-0A65-44A4-8AD1-C7EEA482D2F7}" sibTransId="{3BD7BFF1-850F-449E-83D1-4A62C2A16B24}"/>
    <dgm:cxn modelId="{B7E06DA5-A155-48ED-93CE-B36D7F5E8A5B}" type="presOf" srcId="{C9BD6AB4-B3DB-4D74-BCCA-397718E0EFD8}" destId="{FAA59B0C-A353-4310-8305-FB999814090F}" srcOrd="0" destOrd="1" presId="urn:microsoft.com/office/officeart/2008/layout/VerticalCurvedList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D41521AA-1E7E-4AD7-8C20-14283BF9FE43}" type="presOf" srcId="{78AFDFFB-24D6-4D8C-827C-36826B090E27}" destId="{2DC5F0A3-1AEF-4CAF-A6D9-1E4C86052153}" srcOrd="0" destOrd="1" presId="urn:microsoft.com/office/officeart/2008/layout/VerticalCurvedList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B45036AB-AC5A-4D13-B4F2-E35AAAF7098B}" type="presOf" srcId="{6E31F7D1-8A90-4D28-A246-F79F20B321D6}" destId="{FAA59B0C-A353-4310-8305-FB999814090F}" srcOrd="0" destOrd="0" presId="urn:microsoft.com/office/officeart/2008/layout/VerticalCurvedList"/>
    <dgm:cxn modelId="{9DBF17EC-50DD-4C1F-9F84-B794994BE0F8}" type="presOf" srcId="{D29CA3EF-487C-44D5-BC72-487374A7F6BE}" destId="{B9948D43-AFA5-4A47-A304-9BC2F431AE42}" srcOrd="0" destOrd="0" presId="urn:microsoft.com/office/officeart/2008/layout/VerticalCurvedList"/>
    <dgm:cxn modelId="{10C82152-FE0D-4AA7-B7A9-359FA4417D9B}" srcId="{571CC073-B4EA-454E-8A5E-FC001A76EABC}" destId="{C18627A4-92BA-4A1E-ABAF-D9BDE0045D9D}" srcOrd="2" destOrd="0" parTransId="{E4621C68-FA3F-4D03-94F5-BCFD7BE8258C}" sibTransId="{79DBB27D-6E85-4D48-9FE0-3780548CEF2B}"/>
    <dgm:cxn modelId="{21BD1051-DE11-462E-89AE-EB51C3C3277A}" type="presOf" srcId="{37CC60D8-CAA6-4796-BEA5-EAF4F1D41345}" destId="{A5F75959-9F19-4081-BD85-85163C4322E2}" srcOrd="0" destOrd="1" presId="urn:microsoft.com/office/officeart/2008/layout/VerticalCurvedList"/>
    <dgm:cxn modelId="{6DC4426F-4E92-4ABD-8EB9-B6D84D8F9AB5}" srcId="{571CC073-B4EA-454E-8A5E-FC001A76EABC}" destId="{D29CA3EF-487C-44D5-BC72-487374A7F6BE}" srcOrd="4" destOrd="0" parTransId="{68C5DE86-646D-423E-894F-7C3F0F0025DA}" sibTransId="{6784B2A4-1522-4E10-B77F-AFE67F4818FB}"/>
    <dgm:cxn modelId="{933B3200-B940-4034-94FA-8C38ECD559A1}" type="presOf" srcId="{B6261B80-EF8C-48F2-9E47-9B494ED522B4}" destId="{A5F75959-9F19-4081-BD85-85163C4322E2}" srcOrd="0" destOrd="0" presId="urn:microsoft.com/office/officeart/2008/layout/VerticalCurvedList"/>
    <dgm:cxn modelId="{E577EE76-7322-44C8-8275-D5D2C8DC3B54}" srcId="{D29CA3EF-487C-44D5-BC72-487374A7F6BE}" destId="{2AD2A953-3EC4-4E9C-A262-C064EDCA0409}" srcOrd="0" destOrd="0" parTransId="{67200524-DC8B-472F-AE07-ED67EAB5BF63}" sibTransId="{17A204E0-712F-432B-8A35-A2DCAB04C2E3}"/>
    <dgm:cxn modelId="{BF863741-7C38-4E38-A22B-A8D697342E52}" srcId="{6E31F7D1-8A90-4D28-A246-F79F20B321D6}" destId="{C9BD6AB4-B3DB-4D74-BCCA-397718E0EFD8}" srcOrd="0" destOrd="0" parTransId="{F546E529-6591-4357-8CCD-6AE13BCFFCB7}" sibTransId="{875B95FE-C950-46C1-B282-4657CD6D51D3}"/>
    <dgm:cxn modelId="{AD139C17-16C8-4183-BA6F-CD72744F475B}" type="presOf" srcId="{87E12061-0FE6-468C-99DA-2EDC81188025}" destId="{2DF1FDBD-2997-419D-9869-A8AA3D43E065}" srcOrd="0" destOrd="0" presId="urn:microsoft.com/office/officeart/2008/layout/VerticalCurvedList"/>
    <dgm:cxn modelId="{AF0D3878-41CE-42C8-B3DE-1754E2D89998}" type="presParOf" srcId="{C1F95457-0E13-4C00-AF3F-5279185B3005}" destId="{4208A881-E163-4E2D-843D-3E50A7960126}" srcOrd="0" destOrd="0" presId="urn:microsoft.com/office/officeart/2008/layout/VerticalCurvedList"/>
    <dgm:cxn modelId="{C4A27072-99BB-44C2-934E-996AF78940C9}" type="presParOf" srcId="{4208A881-E163-4E2D-843D-3E50A7960126}" destId="{18DFAB4C-927C-4D8E-B963-160FBB72A981}" srcOrd="0" destOrd="0" presId="urn:microsoft.com/office/officeart/2008/layout/VerticalCurvedList"/>
    <dgm:cxn modelId="{B7D8B469-DF0E-4797-B6C7-02DD7F6A4895}" type="presParOf" srcId="{18DFAB4C-927C-4D8E-B963-160FBB72A981}" destId="{D7A136A3-59C3-4E7B-B46A-5EBCE8A4078B}" srcOrd="0" destOrd="0" presId="urn:microsoft.com/office/officeart/2008/layout/VerticalCurvedList"/>
    <dgm:cxn modelId="{00E9AEC1-9C83-4979-A45E-AB3C41F26B01}" type="presParOf" srcId="{18DFAB4C-927C-4D8E-B963-160FBB72A981}" destId="{84E162AD-861D-4555-B043-F79679CCDBDA}" srcOrd="1" destOrd="0" presId="urn:microsoft.com/office/officeart/2008/layout/VerticalCurvedList"/>
    <dgm:cxn modelId="{CF601635-8CB1-4B0E-9755-4D8402FA67BF}" type="presParOf" srcId="{18DFAB4C-927C-4D8E-B963-160FBB72A981}" destId="{0CC9D516-AF50-449F-94BB-47477852AD53}" srcOrd="2" destOrd="0" presId="urn:microsoft.com/office/officeart/2008/layout/VerticalCurvedList"/>
    <dgm:cxn modelId="{E73E6D18-9B7B-4D57-B8AF-D4FE7C5C1D2B}" type="presParOf" srcId="{18DFAB4C-927C-4D8E-B963-160FBB72A981}" destId="{44A52C95-0F8F-4D9A-AFA3-B197DFE13F6B}" srcOrd="3" destOrd="0" presId="urn:microsoft.com/office/officeart/2008/layout/VerticalCurvedList"/>
    <dgm:cxn modelId="{7CCDD869-BBE0-4C20-A946-990234C4205D}" type="presParOf" srcId="{4208A881-E163-4E2D-843D-3E50A7960126}" destId="{2DF1FDBD-2997-419D-9869-A8AA3D43E065}" srcOrd="1" destOrd="0" presId="urn:microsoft.com/office/officeart/2008/layout/VerticalCurvedList"/>
    <dgm:cxn modelId="{846735F2-A5EA-4CC6-8F0C-3BCF9C6959DE}" type="presParOf" srcId="{4208A881-E163-4E2D-843D-3E50A7960126}" destId="{5ACE9979-F673-4353-BFAE-8EF4004AB82A}" srcOrd="2" destOrd="0" presId="urn:microsoft.com/office/officeart/2008/layout/VerticalCurvedList"/>
    <dgm:cxn modelId="{F193C90D-781B-421E-97DB-E551DBB87378}" type="presParOf" srcId="{5ACE9979-F673-4353-BFAE-8EF4004AB82A}" destId="{A385C4A4-1170-4684-BE17-B51AD2B16FBB}" srcOrd="0" destOrd="0" presId="urn:microsoft.com/office/officeart/2008/layout/VerticalCurvedList"/>
    <dgm:cxn modelId="{F0221217-A5CB-414C-89ED-2C0B6FD59D66}" type="presParOf" srcId="{4208A881-E163-4E2D-843D-3E50A7960126}" destId="{A5F75959-9F19-4081-BD85-85163C4322E2}" srcOrd="3" destOrd="0" presId="urn:microsoft.com/office/officeart/2008/layout/VerticalCurvedList"/>
    <dgm:cxn modelId="{524B42D3-1B97-4383-8289-00CA022CC734}" type="presParOf" srcId="{4208A881-E163-4E2D-843D-3E50A7960126}" destId="{09337FDE-11AE-46CF-9BED-C25B80823DAC}" srcOrd="4" destOrd="0" presId="urn:microsoft.com/office/officeart/2008/layout/VerticalCurvedList"/>
    <dgm:cxn modelId="{4ECF7F87-5B30-4C6D-B4F2-C8EEF34B1BF1}" type="presParOf" srcId="{09337FDE-11AE-46CF-9BED-C25B80823DAC}" destId="{E5379723-4B57-4D8C-898B-843EB7283495}" srcOrd="0" destOrd="0" presId="urn:microsoft.com/office/officeart/2008/layout/VerticalCurvedList"/>
    <dgm:cxn modelId="{A63F12A8-C05E-431F-896C-581BC3826F88}" type="presParOf" srcId="{4208A881-E163-4E2D-843D-3E50A7960126}" destId="{2DC5F0A3-1AEF-4CAF-A6D9-1E4C86052153}" srcOrd="5" destOrd="0" presId="urn:microsoft.com/office/officeart/2008/layout/VerticalCurvedList"/>
    <dgm:cxn modelId="{8D7886F2-486C-4A60-BFE4-BEFCBBD582B3}" type="presParOf" srcId="{4208A881-E163-4E2D-843D-3E50A7960126}" destId="{6389A678-4F81-47B9-88C1-ECD4F4A139E7}" srcOrd="6" destOrd="0" presId="urn:microsoft.com/office/officeart/2008/layout/VerticalCurvedList"/>
    <dgm:cxn modelId="{97F3FBD6-B53C-414C-8F59-69C0A544CCEE}" type="presParOf" srcId="{6389A678-4F81-47B9-88C1-ECD4F4A139E7}" destId="{008DEA00-8281-4D55-858B-547A66C53B55}" srcOrd="0" destOrd="0" presId="urn:microsoft.com/office/officeart/2008/layout/VerticalCurvedList"/>
    <dgm:cxn modelId="{C20D9E77-C38D-4229-B463-3FF750C74C24}" type="presParOf" srcId="{4208A881-E163-4E2D-843D-3E50A7960126}" destId="{FAA59B0C-A353-4310-8305-FB999814090F}" srcOrd="7" destOrd="0" presId="urn:microsoft.com/office/officeart/2008/layout/VerticalCurvedList"/>
    <dgm:cxn modelId="{CE1AC357-FE9E-4CDB-9613-7223E1EBE854}" type="presParOf" srcId="{4208A881-E163-4E2D-843D-3E50A7960126}" destId="{70DEEF0C-6FA4-48C1-9289-5E18D5F964E0}" srcOrd="8" destOrd="0" presId="urn:microsoft.com/office/officeart/2008/layout/VerticalCurvedList"/>
    <dgm:cxn modelId="{290E6827-E638-42A0-A579-C54B0D744552}" type="presParOf" srcId="{70DEEF0C-6FA4-48C1-9289-5E18D5F964E0}" destId="{8BC6EE8B-FA75-4EE8-8501-D05A3FF7A446}" srcOrd="0" destOrd="0" presId="urn:microsoft.com/office/officeart/2008/layout/VerticalCurvedList"/>
    <dgm:cxn modelId="{33E89EEF-46CC-4120-B837-12F478D50C7B}" type="presParOf" srcId="{4208A881-E163-4E2D-843D-3E50A7960126}" destId="{B9948D43-AFA5-4A47-A304-9BC2F431AE42}" srcOrd="9" destOrd="0" presId="urn:microsoft.com/office/officeart/2008/layout/VerticalCurvedList"/>
    <dgm:cxn modelId="{8076C03D-6327-49EB-A033-0E184B18CF77}" type="presParOf" srcId="{4208A881-E163-4E2D-843D-3E50A7960126}" destId="{E833B532-996D-4C23-9DCA-BD0578CF7223}" srcOrd="10" destOrd="0" presId="urn:microsoft.com/office/officeart/2008/layout/VerticalCurvedList"/>
    <dgm:cxn modelId="{55B1F373-40BC-4CD1-8C7C-BFAE2FE18532}" type="presParOf" srcId="{E833B532-996D-4C23-9DCA-BD0578CF7223}" destId="{711042BB-2867-4C35-AD50-5B71429AE3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 smtClean="0"/>
            <a:t>International </a:t>
          </a:r>
          <a:r>
            <a:rPr lang="en-US" dirty="0" err="1" smtClean="0"/>
            <a:t>ModelWriter</a:t>
          </a:r>
          <a:r>
            <a:rPr lang="en-US" dirty="0" smtClean="0"/>
            <a:t> workshops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72C8A399-0BCC-49A0-88BC-A5AC73343D91}">
      <dgm:prSet/>
      <dgm:spPr/>
      <dgm:t>
        <a:bodyPr/>
        <a:lstStyle/>
        <a:p>
          <a:r>
            <a:rPr lang="en-US" dirty="0" smtClean="0"/>
            <a:t>Parsing text into RDF</a:t>
          </a:r>
        </a:p>
      </dgm:t>
    </dgm:pt>
    <dgm:pt modelId="{308AFAC1-E3DD-4F8B-8F17-E84F5FAEBFE3}" type="parTrans" cxnId="{12246445-41E6-4A54-AF45-DC5BC350515B}">
      <dgm:prSet/>
      <dgm:spPr/>
      <dgm:t>
        <a:bodyPr/>
        <a:lstStyle/>
        <a:p>
          <a:endParaRPr lang="en-US"/>
        </a:p>
      </dgm:t>
    </dgm:pt>
    <dgm:pt modelId="{F07B30ED-B057-4F9F-B613-7028F32A60D4}" type="sibTrans" cxnId="{12246445-41E6-4A54-AF45-DC5BC350515B}">
      <dgm:prSet/>
      <dgm:spPr/>
      <dgm:t>
        <a:bodyPr/>
        <a:lstStyle/>
        <a:p>
          <a:endParaRPr lang="en-US"/>
        </a:p>
      </dgm:t>
    </dgm:pt>
    <dgm:pt modelId="{5F865FA5-E70C-41BC-A82F-A61D9D8B33DC}">
      <dgm:prSet/>
      <dgm:spPr/>
      <dgm:t>
        <a:bodyPr/>
        <a:lstStyle/>
        <a:p>
          <a:r>
            <a:rPr lang="en-US" dirty="0" smtClean="0"/>
            <a:t>5</a:t>
          </a:r>
          <a:r>
            <a:rPr lang="en-US" baseline="30000" dirty="0" smtClean="0"/>
            <a:t>th</a:t>
          </a:r>
          <a:r>
            <a:rPr lang="en-US" dirty="0" smtClean="0"/>
            <a:t> Turkish software Architecture conference</a:t>
          </a:r>
        </a:p>
      </dgm:t>
    </dgm:pt>
    <dgm:pt modelId="{EDD2048C-DB15-43F9-ABE5-6F64021E4EE2}" type="parTrans" cxnId="{284F25FB-E91C-462C-A613-375C2DFB74B3}">
      <dgm:prSet/>
      <dgm:spPr/>
      <dgm:t>
        <a:bodyPr/>
        <a:lstStyle/>
        <a:p>
          <a:endParaRPr lang="en-US"/>
        </a:p>
      </dgm:t>
    </dgm:pt>
    <dgm:pt modelId="{9F42ED1E-6906-4929-A8A1-5133AFFF00C4}" type="sibTrans" cxnId="{284F25FB-E91C-462C-A613-375C2DFB74B3}">
      <dgm:prSet/>
      <dgm:spPr/>
      <dgm:t>
        <a:bodyPr/>
        <a:lstStyle/>
        <a:p>
          <a:endParaRPr lang="en-US"/>
        </a:p>
      </dgm:t>
    </dgm:pt>
    <dgm:pt modelId="{A6540966-FB8F-4DE5-86EB-5DBC8CE4AAD5}">
      <dgm:prSet/>
      <dgm:spPr/>
      <dgm:t>
        <a:bodyPr/>
        <a:lstStyle/>
        <a:p>
          <a:r>
            <a:rPr lang="en-US" dirty="0" smtClean="0"/>
            <a:t>5 workshops – 2 open workshops</a:t>
          </a:r>
          <a:endParaRPr lang="en-US" dirty="0" smtClean="0"/>
        </a:p>
      </dgm:t>
    </dgm:pt>
    <dgm:pt modelId="{49FEA555-009A-4B55-8C6F-715109775729}" type="parTrans" cxnId="{93C18D81-69BE-4BE9-A1FB-3C21A39AC615}">
      <dgm:prSet/>
      <dgm:spPr/>
      <dgm:t>
        <a:bodyPr/>
        <a:lstStyle/>
        <a:p>
          <a:endParaRPr lang="en-US"/>
        </a:p>
      </dgm:t>
    </dgm:pt>
    <dgm:pt modelId="{E4121A9E-7F66-4E5B-8F21-3D1F97D19FFB}" type="sibTrans" cxnId="{93C18D81-69BE-4BE9-A1FB-3C21A39AC615}">
      <dgm:prSet/>
      <dgm:spPr/>
      <dgm:t>
        <a:bodyPr/>
        <a:lstStyle/>
        <a:p>
          <a:endParaRPr lang="en-US"/>
        </a:p>
      </dgm:t>
    </dgm:pt>
    <dgm:pt modelId="{84DEEEC9-7F1A-48E8-B21E-634B9586F035}">
      <dgm:prSet/>
      <dgm:spPr/>
      <dgm:t>
        <a:bodyPr/>
        <a:lstStyle/>
        <a:p>
          <a:r>
            <a:rPr lang="en-US" dirty="0" smtClean="0"/>
            <a:t>2 Keynotes </a:t>
          </a:r>
          <a:r>
            <a:rPr lang="en-US" dirty="0" smtClean="0"/>
            <a:t>on text generation at </a:t>
          </a:r>
          <a:r>
            <a:rPr lang="en-US" dirty="0" smtClean="0"/>
            <a:t>SEPLN 2015</a:t>
          </a:r>
          <a:endParaRPr lang="en-US" dirty="0" smtClean="0"/>
        </a:p>
      </dgm:t>
    </dgm:pt>
    <dgm:pt modelId="{7613BB03-C8BE-4D5C-BE55-0561EE9F0976}" type="parTrans" cxnId="{ECDDEFE5-066A-483B-813B-123C1D6C7CB5}">
      <dgm:prSet/>
      <dgm:spPr/>
      <dgm:t>
        <a:bodyPr/>
        <a:lstStyle/>
        <a:p>
          <a:endParaRPr lang="en-US"/>
        </a:p>
      </dgm:t>
    </dgm:pt>
    <dgm:pt modelId="{9F290EA4-CB6D-4636-B096-0772BBD0916D}" type="sibTrans" cxnId="{ECDDEFE5-066A-483B-813B-123C1D6C7CB5}">
      <dgm:prSet/>
      <dgm:spPr/>
      <dgm:t>
        <a:bodyPr/>
        <a:lstStyle/>
        <a:p>
          <a:endParaRPr lang="en-US"/>
        </a:p>
      </dgm:t>
    </dgm:pt>
    <dgm:pt modelId="{50EC0415-7745-4300-A48F-216015E775EC}">
      <dgm:prSet/>
      <dgm:spPr/>
      <dgm:t>
        <a:bodyPr/>
        <a:lstStyle/>
        <a:p>
          <a:r>
            <a:rPr lang="en-US" dirty="0" smtClean="0"/>
            <a:t>Keynote speech at </a:t>
          </a:r>
          <a:r>
            <a:rPr lang="en-US" dirty="0" smtClean="0"/>
            <a:t>International Workshop </a:t>
          </a:r>
          <a:r>
            <a:rPr lang="en-US" dirty="0" smtClean="0"/>
            <a:t>on Advanced Topic in Software engineering</a:t>
          </a:r>
        </a:p>
      </dgm:t>
    </dgm:pt>
    <dgm:pt modelId="{2FA2FB5B-96DD-4923-A51E-5A6133D95F8B}" type="parTrans" cxnId="{4ED3A3BC-F179-4D64-BF3F-9D0CA9D03E21}">
      <dgm:prSet/>
      <dgm:spPr/>
      <dgm:t>
        <a:bodyPr/>
        <a:lstStyle/>
        <a:p>
          <a:endParaRPr lang="en-US"/>
        </a:p>
      </dgm:t>
    </dgm:pt>
    <dgm:pt modelId="{E27D189F-924F-44EE-AA4D-A2C77CB11661}" type="sibTrans" cxnId="{4ED3A3BC-F179-4D64-BF3F-9D0CA9D03E21}">
      <dgm:prSet/>
      <dgm:spPr/>
      <dgm:t>
        <a:bodyPr/>
        <a:lstStyle/>
        <a:p>
          <a:endParaRPr lang="en-US"/>
        </a:p>
      </dgm:t>
    </dgm:pt>
    <dgm:pt modelId="{7F22CF5B-0E87-4348-9D5A-B795178E2F9E}">
      <dgm:prSet/>
      <dgm:spPr/>
      <dgm:t>
        <a:bodyPr/>
        <a:lstStyle/>
        <a:p>
          <a:r>
            <a:rPr lang="en-US" dirty="0" smtClean="0"/>
            <a:t>Publication poster – propose a RDF-based method for querying the content of a text</a:t>
          </a:r>
          <a:endParaRPr lang="en-US" dirty="0" smtClean="0"/>
        </a:p>
      </dgm:t>
    </dgm:pt>
    <dgm:pt modelId="{2AF05690-1C20-4F1B-9F8A-905970AC639B}" type="parTrans" cxnId="{E5E6F9AF-A281-4759-8F8A-31BF99F7D157}">
      <dgm:prSet/>
      <dgm:spPr/>
      <dgm:t>
        <a:bodyPr/>
        <a:lstStyle/>
        <a:p>
          <a:endParaRPr lang="en-US"/>
        </a:p>
      </dgm:t>
    </dgm:pt>
    <dgm:pt modelId="{1FA5FF7E-1196-42A2-89F7-359CCBF6717E}" type="sibTrans" cxnId="{E5E6F9AF-A281-4759-8F8A-31BF99F7D157}">
      <dgm:prSet/>
      <dgm:spPr/>
      <dgm:t>
        <a:bodyPr/>
        <a:lstStyle/>
        <a:p>
          <a:endParaRPr lang="en-US"/>
        </a:p>
      </dgm:t>
    </dgm:pt>
    <dgm:pt modelId="{D055AC5D-A181-44D8-BE9B-EC22AC3E8B8F}">
      <dgm:prSet/>
      <dgm:spPr/>
      <dgm:t>
        <a:bodyPr/>
        <a:lstStyle/>
        <a:p>
          <a:r>
            <a:rPr lang="en-US" dirty="0" smtClean="0"/>
            <a:t>Develop an open source community for model and text synchronization</a:t>
          </a:r>
          <a:endParaRPr lang="en-US" dirty="0" smtClean="0"/>
        </a:p>
      </dgm:t>
    </dgm:pt>
    <dgm:pt modelId="{2293CE57-E1B2-4245-9F02-93A8093F95EC}" type="parTrans" cxnId="{7472798E-1D15-4553-B3A6-15A0D677CEE1}">
      <dgm:prSet/>
      <dgm:spPr/>
      <dgm:t>
        <a:bodyPr/>
        <a:lstStyle/>
        <a:p>
          <a:endParaRPr lang="en-US"/>
        </a:p>
      </dgm:t>
    </dgm:pt>
    <dgm:pt modelId="{156EEB93-2A4B-4C6F-9D3D-F4E8BE5C5D80}" type="sibTrans" cxnId="{7472798E-1D15-4553-B3A6-15A0D677CEE1}">
      <dgm:prSet/>
      <dgm:spPr/>
      <dgm:t>
        <a:bodyPr/>
        <a:lstStyle/>
        <a:p>
          <a:endParaRPr lang="en-US"/>
        </a:p>
      </dgm:t>
    </dgm:pt>
    <dgm:pt modelId="{60A923D6-33F2-4E8B-9BA9-73DA48CFCB52}">
      <dgm:prSet/>
      <dgm:spPr/>
      <dgm:t>
        <a:bodyPr/>
        <a:lstStyle/>
        <a:p>
          <a:r>
            <a:rPr lang="en-US" dirty="0" smtClean="0"/>
            <a:t>Spanish Natural Language Processing Conference – academics and industrials – a project session </a:t>
          </a:r>
          <a:endParaRPr lang="en-US" dirty="0" smtClean="0"/>
        </a:p>
      </dgm:t>
    </dgm:pt>
    <dgm:pt modelId="{B0588A57-458E-45DA-B4B3-BB79CE4FC928}" type="parTrans" cxnId="{D279357D-F538-4CF4-8519-664A7821B197}">
      <dgm:prSet/>
      <dgm:spPr/>
      <dgm:t>
        <a:bodyPr/>
        <a:lstStyle/>
        <a:p>
          <a:endParaRPr lang="en-US"/>
        </a:p>
      </dgm:t>
    </dgm:pt>
    <dgm:pt modelId="{A6704730-A318-4BC5-86BE-D36D4CB2EBBC}" type="sibTrans" cxnId="{D279357D-F538-4CF4-8519-664A7821B197}">
      <dgm:prSet/>
      <dgm:spPr/>
      <dgm:t>
        <a:bodyPr/>
        <a:lstStyle/>
        <a:p>
          <a:endParaRPr lang="en-US"/>
        </a:p>
      </dgm:t>
    </dgm:pt>
    <dgm:pt modelId="{D6AE3695-966C-4B40-9BDA-828D95DD4615}">
      <dgm:prSet/>
      <dgm:spPr/>
      <dgm:t>
        <a:bodyPr/>
        <a:lstStyle/>
        <a:p>
          <a:r>
            <a:rPr lang="en-US" dirty="0" smtClean="0"/>
            <a:t>Present Eclipse ecosystem and Modeling approach to software engineering</a:t>
          </a:r>
          <a:endParaRPr lang="en-US" dirty="0" smtClean="0"/>
        </a:p>
      </dgm:t>
    </dgm:pt>
    <dgm:pt modelId="{3E71399F-DE36-4C41-9163-854698A2E759}" type="parTrans" cxnId="{E520C4A8-205C-437B-B67B-882041ACE3FC}">
      <dgm:prSet/>
      <dgm:spPr/>
      <dgm:t>
        <a:bodyPr/>
        <a:lstStyle/>
        <a:p>
          <a:endParaRPr lang="en-US"/>
        </a:p>
      </dgm:t>
    </dgm:pt>
    <dgm:pt modelId="{0FFEE4A0-8867-461C-8E3B-F4F041DAE18C}" type="sibTrans" cxnId="{E520C4A8-205C-437B-B67B-882041ACE3FC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2DF1FDBD-2997-419D-9869-A8AA3D43E065}" type="pres">
      <dgm:prSet presAssocID="{87E12061-0FE6-468C-99DA-2EDC81188025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5"/>
      <dgm:spPr/>
    </dgm:pt>
    <dgm:pt modelId="{A86E5426-7823-4245-95D9-F5FE9DAF2D9A}" type="pres">
      <dgm:prSet presAssocID="{72C8A399-0BCC-49A0-88BC-A5AC73343D91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A2C73-3C21-400D-A1AA-16206249D619}" type="pres">
      <dgm:prSet presAssocID="{72C8A399-0BCC-49A0-88BC-A5AC73343D91}" presName="accent_2" presStyleCnt="0"/>
      <dgm:spPr/>
    </dgm:pt>
    <dgm:pt modelId="{E58555CA-9941-4829-BA81-70768BAF4FAC}" type="pres">
      <dgm:prSet presAssocID="{72C8A399-0BCC-49A0-88BC-A5AC73343D91}" presName="accentRepeatNode" presStyleLbl="solidFgAcc1" presStyleIdx="1" presStyleCnt="5"/>
      <dgm:spPr/>
    </dgm:pt>
    <dgm:pt modelId="{2E085C41-4B91-4C9B-858C-1936CF8BB148}" type="pres">
      <dgm:prSet presAssocID="{5F865FA5-E70C-41BC-A82F-A61D9D8B33DC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8761B3-4846-4BEC-A621-F34B4551CC3F}" type="pres">
      <dgm:prSet presAssocID="{5F865FA5-E70C-41BC-A82F-A61D9D8B33DC}" presName="accent_3" presStyleCnt="0"/>
      <dgm:spPr/>
    </dgm:pt>
    <dgm:pt modelId="{35C838FB-055A-4DDF-A01F-D9163EA4BFAF}" type="pres">
      <dgm:prSet presAssocID="{5F865FA5-E70C-41BC-A82F-A61D9D8B33DC}" presName="accentRepeatNode" presStyleLbl="solidFgAcc1" presStyleIdx="2" presStyleCnt="5"/>
      <dgm:spPr/>
    </dgm:pt>
    <dgm:pt modelId="{3187FE82-0E16-41FF-A3FB-23B81A657F85}" type="pres">
      <dgm:prSet presAssocID="{84DEEEC9-7F1A-48E8-B21E-634B9586F03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181D2-D140-4F43-B074-8F04C126CE8D}" type="pres">
      <dgm:prSet presAssocID="{84DEEEC9-7F1A-48E8-B21E-634B9586F035}" presName="accent_4" presStyleCnt="0"/>
      <dgm:spPr/>
    </dgm:pt>
    <dgm:pt modelId="{D4CA5197-7800-447E-982F-A312E4BD0093}" type="pres">
      <dgm:prSet presAssocID="{84DEEEC9-7F1A-48E8-B21E-634B9586F035}" presName="accentRepeatNode" presStyleLbl="solidFgAcc1" presStyleIdx="3" presStyleCnt="5"/>
      <dgm:spPr/>
    </dgm:pt>
    <dgm:pt modelId="{511868CD-EF21-4977-9A61-9003BDC72BB6}" type="pres">
      <dgm:prSet presAssocID="{50EC0415-7745-4300-A48F-216015E775EC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73B23-2C30-4BF8-A4B8-C38F0F824846}" type="pres">
      <dgm:prSet presAssocID="{50EC0415-7745-4300-A48F-216015E775EC}" presName="accent_5" presStyleCnt="0"/>
      <dgm:spPr/>
    </dgm:pt>
    <dgm:pt modelId="{F6212EC4-64C3-4649-B7E3-B4FA633C451D}" type="pres">
      <dgm:prSet presAssocID="{50EC0415-7745-4300-A48F-216015E775EC}" presName="accentRepeatNode" presStyleLbl="solidFgAcc1" presStyleIdx="4" presStyleCnt="5"/>
      <dgm:spPr/>
    </dgm:pt>
  </dgm:ptLst>
  <dgm:cxnLst>
    <dgm:cxn modelId="{4ED3A3BC-F179-4D64-BF3F-9D0CA9D03E21}" srcId="{571CC073-B4EA-454E-8A5E-FC001A76EABC}" destId="{50EC0415-7745-4300-A48F-216015E775EC}" srcOrd="4" destOrd="0" parTransId="{2FA2FB5B-96DD-4923-A51E-5A6133D95F8B}" sibTransId="{E27D189F-924F-44EE-AA4D-A2C77CB11661}"/>
    <dgm:cxn modelId="{E5E6F9AF-A281-4759-8F8A-31BF99F7D157}" srcId="{72C8A399-0BCC-49A0-88BC-A5AC73343D91}" destId="{7F22CF5B-0E87-4348-9D5A-B795178E2F9E}" srcOrd="0" destOrd="0" parTransId="{2AF05690-1C20-4F1B-9F8A-905970AC639B}" sibTransId="{1FA5FF7E-1196-42A2-89F7-359CCBF6717E}"/>
    <dgm:cxn modelId="{D505C02A-851A-487B-9553-3EDDB2CD49EA}" type="presOf" srcId="{D055AC5D-A181-44D8-BE9B-EC22AC3E8B8F}" destId="{2E085C41-4B91-4C9B-858C-1936CF8BB148}" srcOrd="0" destOrd="1" presId="urn:microsoft.com/office/officeart/2008/layout/VerticalCurvedList"/>
    <dgm:cxn modelId="{ECDDEFE5-066A-483B-813B-123C1D6C7CB5}" srcId="{571CC073-B4EA-454E-8A5E-FC001A76EABC}" destId="{84DEEEC9-7F1A-48E8-B21E-634B9586F035}" srcOrd="3" destOrd="0" parTransId="{7613BB03-C8BE-4D5C-BE55-0561EE9F0976}" sibTransId="{9F290EA4-CB6D-4636-B096-0772BBD0916D}"/>
    <dgm:cxn modelId="{0AD99AB4-D8E4-4BD0-B446-12FE2EF88569}" type="presOf" srcId="{5F865FA5-E70C-41BC-A82F-A61D9D8B33DC}" destId="{2E085C41-4B91-4C9B-858C-1936CF8BB148}" srcOrd="0" destOrd="0" presId="urn:microsoft.com/office/officeart/2008/layout/VerticalCurvedList"/>
    <dgm:cxn modelId="{7731AA88-188F-45DC-A830-DE8CCB07F15D}" type="presOf" srcId="{87E12061-0FE6-468C-99DA-2EDC81188025}" destId="{2DF1FDBD-2997-419D-9869-A8AA3D43E065}" srcOrd="0" destOrd="0" presId="urn:microsoft.com/office/officeart/2008/layout/VerticalCurvedList"/>
    <dgm:cxn modelId="{17314E4F-5F8B-43AE-AB1F-E6F8725929AF}" type="presOf" srcId="{571CC073-B4EA-454E-8A5E-FC001A76EABC}" destId="{C1F95457-0E13-4C00-AF3F-5279185B3005}" srcOrd="0" destOrd="0" presId="urn:microsoft.com/office/officeart/2008/layout/VerticalCurvedList"/>
    <dgm:cxn modelId="{571F80EE-2BAF-4213-B73F-10E8C55C42DD}" type="presOf" srcId="{84DEEEC9-7F1A-48E8-B21E-634B9586F035}" destId="{3187FE82-0E16-41FF-A3FB-23B81A657F85}" srcOrd="0" destOrd="0" presId="urn:microsoft.com/office/officeart/2008/layout/VerticalCurvedList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F7C3F852-7BD3-474F-BD52-D9BB3AF8A310}" type="presOf" srcId="{72C8A399-0BCC-49A0-88BC-A5AC73343D91}" destId="{A86E5426-7823-4245-95D9-F5FE9DAF2D9A}" srcOrd="0" destOrd="0" presId="urn:microsoft.com/office/officeart/2008/layout/VerticalCurvedList"/>
    <dgm:cxn modelId="{93C18D81-69BE-4BE9-A1FB-3C21A39AC615}" srcId="{87E12061-0FE6-468C-99DA-2EDC81188025}" destId="{A6540966-FB8F-4DE5-86EB-5DBC8CE4AAD5}" srcOrd="0" destOrd="0" parTransId="{49FEA555-009A-4B55-8C6F-715109775729}" sibTransId="{E4121A9E-7F66-4E5B-8F21-3D1F97D19FFB}"/>
    <dgm:cxn modelId="{2E72136E-43CE-47B1-865B-1FE43E3857CF}" type="presOf" srcId="{E4121A9E-7F66-4E5B-8F21-3D1F97D19FFB}" destId="{84E162AD-861D-4555-B043-F79679CCDBDA}" srcOrd="0" destOrd="0" presId="urn:microsoft.com/office/officeart/2008/layout/VerticalCurvedList"/>
    <dgm:cxn modelId="{21F3ECEB-D499-4F61-ABC6-293A75464E1B}" type="presOf" srcId="{50EC0415-7745-4300-A48F-216015E775EC}" destId="{511868CD-EF21-4977-9A61-9003BDC72BB6}" srcOrd="0" destOrd="0" presId="urn:microsoft.com/office/officeart/2008/layout/VerticalCurvedList"/>
    <dgm:cxn modelId="{E520C4A8-205C-437B-B67B-882041ACE3FC}" srcId="{50EC0415-7745-4300-A48F-216015E775EC}" destId="{D6AE3695-966C-4B40-9BDA-828D95DD4615}" srcOrd="0" destOrd="0" parTransId="{3E71399F-DE36-4C41-9163-854698A2E759}" sibTransId="{0FFEE4A0-8867-461C-8E3B-F4F041DAE18C}"/>
    <dgm:cxn modelId="{D279357D-F538-4CF4-8519-664A7821B197}" srcId="{84DEEEC9-7F1A-48E8-B21E-634B9586F035}" destId="{60A923D6-33F2-4E8B-9BA9-73DA48CFCB52}" srcOrd="0" destOrd="0" parTransId="{B0588A57-458E-45DA-B4B3-BB79CE4FC928}" sibTransId="{A6704730-A318-4BC5-86BE-D36D4CB2EBBC}"/>
    <dgm:cxn modelId="{5275A301-65ED-4C1F-97CD-1D093FEA8583}" type="presOf" srcId="{A6540966-FB8F-4DE5-86EB-5DBC8CE4AAD5}" destId="{2DF1FDBD-2997-419D-9869-A8AA3D43E065}" srcOrd="0" destOrd="1" presId="urn:microsoft.com/office/officeart/2008/layout/VerticalCurvedList"/>
    <dgm:cxn modelId="{034D290D-872D-41CC-B307-BC4B9A62F8D8}" type="presOf" srcId="{D6AE3695-966C-4B40-9BDA-828D95DD4615}" destId="{511868CD-EF21-4977-9A61-9003BDC72BB6}" srcOrd="0" destOrd="1" presId="urn:microsoft.com/office/officeart/2008/layout/VerticalCurvedList"/>
    <dgm:cxn modelId="{12246445-41E6-4A54-AF45-DC5BC350515B}" srcId="{571CC073-B4EA-454E-8A5E-FC001A76EABC}" destId="{72C8A399-0BCC-49A0-88BC-A5AC73343D91}" srcOrd="1" destOrd="0" parTransId="{308AFAC1-E3DD-4F8B-8F17-E84F5FAEBFE3}" sibTransId="{F07B30ED-B057-4F9F-B613-7028F32A60D4}"/>
    <dgm:cxn modelId="{88B62A72-27DA-4578-8213-20B9CE294575}" type="presOf" srcId="{7F22CF5B-0E87-4348-9D5A-B795178E2F9E}" destId="{A86E5426-7823-4245-95D9-F5FE9DAF2D9A}" srcOrd="0" destOrd="1" presId="urn:microsoft.com/office/officeart/2008/layout/VerticalCurvedList"/>
    <dgm:cxn modelId="{7472798E-1D15-4553-B3A6-15A0D677CEE1}" srcId="{5F865FA5-E70C-41BC-A82F-A61D9D8B33DC}" destId="{D055AC5D-A181-44D8-BE9B-EC22AC3E8B8F}" srcOrd="0" destOrd="0" parTransId="{2293CE57-E1B2-4245-9F02-93A8093F95EC}" sibTransId="{156EEB93-2A4B-4C6F-9D3D-F4E8BE5C5D80}"/>
    <dgm:cxn modelId="{1233C226-3580-4C20-8BFA-58EE78C44776}" type="presOf" srcId="{60A923D6-33F2-4E8B-9BA9-73DA48CFCB52}" destId="{3187FE82-0E16-41FF-A3FB-23B81A657F85}" srcOrd="0" destOrd="1" presId="urn:microsoft.com/office/officeart/2008/layout/VerticalCurvedList"/>
    <dgm:cxn modelId="{284F25FB-E91C-462C-A613-375C2DFB74B3}" srcId="{571CC073-B4EA-454E-8A5E-FC001A76EABC}" destId="{5F865FA5-E70C-41BC-A82F-A61D9D8B33DC}" srcOrd="2" destOrd="0" parTransId="{EDD2048C-DB15-43F9-ABE5-6F64021E4EE2}" sibTransId="{9F42ED1E-6906-4929-A8A1-5133AFFF00C4}"/>
    <dgm:cxn modelId="{BA2E7F9F-2C01-4306-996E-CEED0BB1AE05}" type="presParOf" srcId="{C1F95457-0E13-4C00-AF3F-5279185B3005}" destId="{4208A881-E163-4E2D-843D-3E50A7960126}" srcOrd="0" destOrd="0" presId="urn:microsoft.com/office/officeart/2008/layout/VerticalCurvedList"/>
    <dgm:cxn modelId="{CEC5479B-6C64-4A4F-8856-A453429BEBA9}" type="presParOf" srcId="{4208A881-E163-4E2D-843D-3E50A7960126}" destId="{18DFAB4C-927C-4D8E-B963-160FBB72A981}" srcOrd="0" destOrd="0" presId="urn:microsoft.com/office/officeart/2008/layout/VerticalCurvedList"/>
    <dgm:cxn modelId="{BD01CDC5-594E-417C-9E30-56CE89529984}" type="presParOf" srcId="{18DFAB4C-927C-4D8E-B963-160FBB72A981}" destId="{D7A136A3-59C3-4E7B-B46A-5EBCE8A4078B}" srcOrd="0" destOrd="0" presId="urn:microsoft.com/office/officeart/2008/layout/VerticalCurvedList"/>
    <dgm:cxn modelId="{41E68F7F-9116-4C77-9B43-B4ECCD4ADFD7}" type="presParOf" srcId="{18DFAB4C-927C-4D8E-B963-160FBB72A981}" destId="{84E162AD-861D-4555-B043-F79679CCDBDA}" srcOrd="1" destOrd="0" presId="urn:microsoft.com/office/officeart/2008/layout/VerticalCurvedList"/>
    <dgm:cxn modelId="{B73279A6-3AF3-4EBA-8110-5EFDA61CE805}" type="presParOf" srcId="{18DFAB4C-927C-4D8E-B963-160FBB72A981}" destId="{0CC9D516-AF50-449F-94BB-47477852AD53}" srcOrd="2" destOrd="0" presId="urn:microsoft.com/office/officeart/2008/layout/VerticalCurvedList"/>
    <dgm:cxn modelId="{0896619B-063A-4C94-94B7-5AB929D6FA8F}" type="presParOf" srcId="{18DFAB4C-927C-4D8E-B963-160FBB72A981}" destId="{44A52C95-0F8F-4D9A-AFA3-B197DFE13F6B}" srcOrd="3" destOrd="0" presId="urn:microsoft.com/office/officeart/2008/layout/VerticalCurvedList"/>
    <dgm:cxn modelId="{E107280B-D9DF-49AB-A549-DD57141B682F}" type="presParOf" srcId="{4208A881-E163-4E2D-843D-3E50A7960126}" destId="{2DF1FDBD-2997-419D-9869-A8AA3D43E065}" srcOrd="1" destOrd="0" presId="urn:microsoft.com/office/officeart/2008/layout/VerticalCurvedList"/>
    <dgm:cxn modelId="{C70E5683-A0F1-4191-B8E7-F72FAA47A6B9}" type="presParOf" srcId="{4208A881-E163-4E2D-843D-3E50A7960126}" destId="{5ACE9979-F673-4353-BFAE-8EF4004AB82A}" srcOrd="2" destOrd="0" presId="urn:microsoft.com/office/officeart/2008/layout/VerticalCurvedList"/>
    <dgm:cxn modelId="{9258F733-E5A1-43B7-A567-5C4C07FF4D4C}" type="presParOf" srcId="{5ACE9979-F673-4353-BFAE-8EF4004AB82A}" destId="{A385C4A4-1170-4684-BE17-B51AD2B16FBB}" srcOrd="0" destOrd="0" presId="urn:microsoft.com/office/officeart/2008/layout/VerticalCurvedList"/>
    <dgm:cxn modelId="{739ED53F-5D2F-44DC-A141-E13F9B5E2AC1}" type="presParOf" srcId="{4208A881-E163-4E2D-843D-3E50A7960126}" destId="{A86E5426-7823-4245-95D9-F5FE9DAF2D9A}" srcOrd="3" destOrd="0" presId="urn:microsoft.com/office/officeart/2008/layout/VerticalCurvedList"/>
    <dgm:cxn modelId="{61043902-0F71-4DDF-ADB0-F7F3E2CD9708}" type="presParOf" srcId="{4208A881-E163-4E2D-843D-3E50A7960126}" destId="{4E9A2C73-3C21-400D-A1AA-16206249D619}" srcOrd="4" destOrd="0" presId="urn:microsoft.com/office/officeart/2008/layout/VerticalCurvedList"/>
    <dgm:cxn modelId="{CB3E7648-2E9B-4024-A4AD-3606A4FF9402}" type="presParOf" srcId="{4E9A2C73-3C21-400D-A1AA-16206249D619}" destId="{E58555CA-9941-4829-BA81-70768BAF4FAC}" srcOrd="0" destOrd="0" presId="urn:microsoft.com/office/officeart/2008/layout/VerticalCurvedList"/>
    <dgm:cxn modelId="{B9C3B8B0-80E3-4C24-B68E-E67C3255711E}" type="presParOf" srcId="{4208A881-E163-4E2D-843D-3E50A7960126}" destId="{2E085C41-4B91-4C9B-858C-1936CF8BB148}" srcOrd="5" destOrd="0" presId="urn:microsoft.com/office/officeart/2008/layout/VerticalCurvedList"/>
    <dgm:cxn modelId="{6A6A6B68-8B88-410E-9E0C-C949B4EC3BEB}" type="presParOf" srcId="{4208A881-E163-4E2D-843D-3E50A7960126}" destId="{DD8761B3-4846-4BEC-A621-F34B4551CC3F}" srcOrd="6" destOrd="0" presId="urn:microsoft.com/office/officeart/2008/layout/VerticalCurvedList"/>
    <dgm:cxn modelId="{9C1627E6-A682-4184-9228-DF3D1A54D9CF}" type="presParOf" srcId="{DD8761B3-4846-4BEC-A621-F34B4551CC3F}" destId="{35C838FB-055A-4DDF-A01F-D9163EA4BFAF}" srcOrd="0" destOrd="0" presId="urn:microsoft.com/office/officeart/2008/layout/VerticalCurvedList"/>
    <dgm:cxn modelId="{687F9111-8489-4B4F-A878-F378BD7903EA}" type="presParOf" srcId="{4208A881-E163-4E2D-843D-3E50A7960126}" destId="{3187FE82-0E16-41FF-A3FB-23B81A657F85}" srcOrd="7" destOrd="0" presId="urn:microsoft.com/office/officeart/2008/layout/VerticalCurvedList"/>
    <dgm:cxn modelId="{270DB75A-0D8B-4070-818F-38C0DD17964C}" type="presParOf" srcId="{4208A881-E163-4E2D-843D-3E50A7960126}" destId="{F10181D2-D140-4F43-B074-8F04C126CE8D}" srcOrd="8" destOrd="0" presId="urn:microsoft.com/office/officeart/2008/layout/VerticalCurvedList"/>
    <dgm:cxn modelId="{4D705743-B061-4FAF-B87A-E16F56FE17F0}" type="presParOf" srcId="{F10181D2-D140-4F43-B074-8F04C126CE8D}" destId="{D4CA5197-7800-447E-982F-A312E4BD0093}" srcOrd="0" destOrd="0" presId="urn:microsoft.com/office/officeart/2008/layout/VerticalCurvedList"/>
    <dgm:cxn modelId="{B1AEEF36-7DA1-4DDB-AEBA-9077695ADF7A}" type="presParOf" srcId="{4208A881-E163-4E2D-843D-3E50A7960126}" destId="{511868CD-EF21-4977-9A61-9003BDC72BB6}" srcOrd="9" destOrd="0" presId="urn:microsoft.com/office/officeart/2008/layout/VerticalCurvedList"/>
    <dgm:cxn modelId="{6F64B5D1-FBF2-4C79-94B9-E95CC78F20C3}" type="presParOf" srcId="{4208A881-E163-4E2D-843D-3E50A7960126}" destId="{80F73B23-2C30-4BF8-A4B8-C38F0F824846}" srcOrd="10" destOrd="0" presId="urn:microsoft.com/office/officeart/2008/layout/VerticalCurvedList"/>
    <dgm:cxn modelId="{8B504608-8BD9-4AC0-B74D-52CF315DB0FB}" type="presParOf" srcId="{80F73B23-2C30-4BF8-A4B8-C38F0F824846}" destId="{F6212EC4-64C3-4649-B7E3-B4FA633C451D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 smtClean="0"/>
            <a:t>Requirement documents and </a:t>
          </a:r>
          <a:r>
            <a:rPr lang="en-US" dirty="0" err="1" smtClean="0"/>
            <a:t>ReqIF</a:t>
          </a:r>
          <a:r>
            <a:rPr lang="en-US" dirty="0" smtClean="0"/>
            <a:t> standard synchronization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B6C5DA77-A6FA-4D55-A983-87A77BFB81DB}">
      <dgm:prSet/>
      <dgm:spPr/>
      <dgm:t>
        <a:bodyPr/>
        <a:lstStyle/>
        <a:p>
          <a:r>
            <a:rPr lang="en-US" dirty="0" smtClean="0"/>
            <a:t>CSV to OWL transformation</a:t>
          </a:r>
        </a:p>
      </dgm:t>
    </dgm:pt>
    <dgm:pt modelId="{FDDEA35F-090D-4BE3-A93A-398D2F7F3A3D}" type="parTrans" cxnId="{7EF5B631-EBC9-4A61-A3D3-3393A7D587C2}">
      <dgm:prSet/>
      <dgm:spPr/>
      <dgm:t>
        <a:bodyPr/>
        <a:lstStyle/>
        <a:p>
          <a:endParaRPr lang="en-US"/>
        </a:p>
      </dgm:t>
    </dgm:pt>
    <dgm:pt modelId="{4A6F63A6-55C5-4ADC-883E-809E5E07B1F9}" type="sibTrans" cxnId="{7EF5B631-EBC9-4A61-A3D3-3393A7D587C2}">
      <dgm:prSet/>
      <dgm:spPr/>
      <dgm:t>
        <a:bodyPr/>
        <a:lstStyle/>
        <a:p>
          <a:endParaRPr lang="en-US"/>
        </a:p>
      </dgm:t>
    </dgm:pt>
    <dgm:pt modelId="{2E0B2CC4-DDD5-49AE-BDBD-45A43D551EA5}">
      <dgm:prSet/>
      <dgm:spPr/>
      <dgm:t>
        <a:bodyPr/>
        <a:lstStyle/>
        <a:p>
          <a:r>
            <a:rPr lang="en-US" dirty="0" smtClean="0"/>
            <a:t>SIDP installation rule model</a:t>
          </a:r>
        </a:p>
      </dgm:t>
    </dgm:pt>
    <dgm:pt modelId="{F7113DAC-8263-489E-84B2-1918FC1A6000}" type="parTrans" cxnId="{ACD18220-1219-4140-A6A1-095A9BF81596}">
      <dgm:prSet/>
      <dgm:spPr/>
      <dgm:t>
        <a:bodyPr/>
        <a:lstStyle/>
        <a:p>
          <a:endParaRPr lang="en-US"/>
        </a:p>
      </dgm:t>
    </dgm:pt>
    <dgm:pt modelId="{D7528D1C-518B-4BCF-BADF-255205235AD2}" type="sibTrans" cxnId="{ACD18220-1219-4140-A6A1-095A9BF81596}">
      <dgm:prSet/>
      <dgm:spPr/>
      <dgm:t>
        <a:bodyPr/>
        <a:lstStyle/>
        <a:p>
          <a:endParaRPr lang="en-US"/>
        </a:p>
      </dgm:t>
    </dgm:pt>
    <dgm:pt modelId="{0BB69EF2-5C53-47AF-97E4-13FFD694D574}">
      <dgm:prSet/>
      <dgm:spPr/>
      <dgm:t>
        <a:bodyPr/>
        <a:lstStyle/>
        <a:p>
          <a:r>
            <a:rPr lang="en-US" dirty="0" smtClean="0"/>
            <a:t>Collaboration between UNIT and HAVELSAN</a:t>
          </a:r>
          <a:endParaRPr lang="en-US" dirty="0" smtClean="0"/>
        </a:p>
      </dgm:t>
    </dgm:pt>
    <dgm:pt modelId="{871437E8-FAA4-4D7D-B3B8-A0CFCEC7B147}" type="parTrans" cxnId="{98BE693E-D589-44D9-B04C-63DF34C8EC40}">
      <dgm:prSet/>
      <dgm:spPr/>
      <dgm:t>
        <a:bodyPr/>
        <a:lstStyle/>
        <a:p>
          <a:endParaRPr lang="en-US"/>
        </a:p>
      </dgm:t>
    </dgm:pt>
    <dgm:pt modelId="{D15182A3-58A3-4A07-80A3-9B8238FB0DAD}" type="sibTrans" cxnId="{98BE693E-D589-44D9-B04C-63DF34C8EC40}">
      <dgm:prSet/>
      <dgm:spPr/>
      <dgm:t>
        <a:bodyPr/>
        <a:lstStyle/>
        <a:p>
          <a:endParaRPr lang="en-US"/>
        </a:p>
      </dgm:t>
    </dgm:pt>
    <dgm:pt modelId="{98CBEDC5-F754-4FD2-AC50-125C2D8D7C49}">
      <dgm:prSet/>
      <dgm:spPr/>
      <dgm:t>
        <a:bodyPr/>
        <a:lstStyle/>
        <a:p>
          <a:r>
            <a:rPr lang="en-US" dirty="0" smtClean="0"/>
            <a:t>Traceability in ALM platform – applied to Microsoft Team Foundation Server – support of </a:t>
          </a:r>
          <a:r>
            <a:rPr lang="en-US" dirty="0" err="1" smtClean="0"/>
            <a:t>KoçSistem</a:t>
          </a:r>
          <a:endParaRPr lang="en-US" dirty="0" smtClean="0"/>
        </a:p>
      </dgm:t>
    </dgm:pt>
    <dgm:pt modelId="{93E14ADB-22D6-4639-AF89-43F597640E0B}" type="parTrans" cxnId="{A093A2E7-B8B2-43A1-90C3-039F5D2446BF}">
      <dgm:prSet/>
      <dgm:spPr/>
    </dgm:pt>
    <dgm:pt modelId="{7C01844F-1E81-4B19-B8A5-D877A4ADABB8}" type="sibTrans" cxnId="{A093A2E7-B8B2-43A1-90C3-039F5D2446BF}">
      <dgm:prSet/>
      <dgm:spPr/>
    </dgm:pt>
    <dgm:pt modelId="{404A9C65-CF76-4A25-9A21-A8226DA959F5}">
      <dgm:prSet/>
      <dgm:spPr/>
      <dgm:t>
        <a:bodyPr/>
        <a:lstStyle/>
        <a:p>
          <a:r>
            <a:rPr lang="en-US" dirty="0" smtClean="0"/>
            <a:t>Prototype – automatic synchronization between </a:t>
          </a:r>
          <a:r>
            <a:rPr lang="en-US" dirty="0" err="1" smtClean="0"/>
            <a:t>ReqIf</a:t>
          </a:r>
          <a:r>
            <a:rPr lang="en-US" dirty="0" smtClean="0"/>
            <a:t> models and requirement documentation</a:t>
          </a:r>
          <a:endParaRPr lang="en-US" dirty="0" smtClean="0"/>
        </a:p>
      </dgm:t>
    </dgm:pt>
    <dgm:pt modelId="{4CEBF6BA-6579-4B0D-875E-9CD2EBF4EE4D}" type="parTrans" cxnId="{3E66F156-1B50-426D-956C-BFD05DDA3706}">
      <dgm:prSet/>
      <dgm:spPr/>
    </dgm:pt>
    <dgm:pt modelId="{3AA0BED7-9CF4-4376-B743-1741F4EFA2D5}" type="sibTrans" cxnId="{3E66F156-1B50-426D-956C-BFD05DDA3706}">
      <dgm:prSet/>
      <dgm:spPr/>
    </dgm:pt>
    <dgm:pt modelId="{BBA04BF9-FDB1-4C57-9880-7A708E1F039B}">
      <dgm:prSet/>
      <dgm:spPr/>
      <dgm:t>
        <a:bodyPr/>
        <a:lstStyle/>
        <a:p>
          <a:r>
            <a:rPr lang="en-US" dirty="0" smtClean="0"/>
            <a:t>Generates a triple dataset to populate the SIDP (System Installation Design Principle) rule model</a:t>
          </a:r>
          <a:endParaRPr lang="en-US" dirty="0" smtClean="0"/>
        </a:p>
      </dgm:t>
    </dgm:pt>
    <dgm:pt modelId="{66C51FB9-51D9-40C0-9CB8-D414A2BDEDB7}" type="parTrans" cxnId="{ED4FDDDD-FEE8-4464-946B-ED4421AE5B46}">
      <dgm:prSet/>
      <dgm:spPr/>
    </dgm:pt>
    <dgm:pt modelId="{5C5DC9CE-3D47-4EF9-854D-FD448AF9BD10}" type="sibTrans" cxnId="{ED4FDDDD-FEE8-4464-946B-ED4421AE5B46}">
      <dgm:prSet/>
      <dgm:spPr/>
    </dgm:pt>
    <dgm:pt modelId="{489EC249-4B8F-4AFD-9F07-A3B7E81DE9DD}">
      <dgm:prSet/>
      <dgm:spPr/>
      <dgm:t>
        <a:bodyPr/>
        <a:lstStyle/>
        <a:p>
          <a:r>
            <a:rPr lang="en-US" dirty="0" smtClean="0"/>
            <a:t>Model of SIDP installation rules using RDFS and OWL languages</a:t>
          </a:r>
          <a:endParaRPr lang="en-US" dirty="0" smtClean="0"/>
        </a:p>
      </dgm:t>
    </dgm:pt>
    <dgm:pt modelId="{DF0D8C64-4F0D-4DB6-903C-3E545E335EBD}" type="parTrans" cxnId="{A58E669F-4718-4A55-A91F-88563A27A01A}">
      <dgm:prSet/>
      <dgm:spPr/>
    </dgm:pt>
    <dgm:pt modelId="{8A82C873-A43D-435C-8AB5-D203108505DD}" type="sibTrans" cxnId="{A58E669F-4718-4A55-A91F-88563A27A01A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962222A7-EBFD-4E96-B499-F17EA5B850FF}" type="pres">
      <dgm:prSet presAssocID="{0BB69EF2-5C53-47AF-97E4-13FFD694D57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B9CF15-D64C-4C71-99E7-48E784ED8C13}" type="pres">
      <dgm:prSet presAssocID="{0BB69EF2-5C53-47AF-97E4-13FFD694D574}" presName="accent_1" presStyleCnt="0"/>
      <dgm:spPr/>
    </dgm:pt>
    <dgm:pt modelId="{EE6DEE5F-903B-4296-9C7B-86E21AC184E1}" type="pres">
      <dgm:prSet presAssocID="{0BB69EF2-5C53-47AF-97E4-13FFD694D574}" presName="accentRepeatNode" presStyleLbl="solidFgAcc1" presStyleIdx="0" presStyleCnt="4"/>
      <dgm:spPr/>
    </dgm:pt>
    <dgm:pt modelId="{DC46B40E-87C5-4EDE-A452-30744F9BE2A2}" type="pres">
      <dgm:prSet presAssocID="{87E12061-0FE6-468C-99DA-2EDC81188025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C28D5-A69C-4E4A-BCA2-318A45C59361}" type="pres">
      <dgm:prSet presAssocID="{87E12061-0FE6-468C-99DA-2EDC81188025}" presName="accent_2" presStyleCnt="0"/>
      <dgm:spPr/>
    </dgm:pt>
    <dgm:pt modelId="{A385C4A4-1170-4684-BE17-B51AD2B16FBB}" type="pres">
      <dgm:prSet presAssocID="{87E12061-0FE6-468C-99DA-2EDC81188025}" presName="accentRepeatNode" presStyleLbl="solidFgAcc1" presStyleIdx="1" presStyleCnt="4"/>
      <dgm:spPr/>
    </dgm:pt>
    <dgm:pt modelId="{6831CE64-CD57-45AC-BC81-DE040E5EACE8}" type="pres">
      <dgm:prSet presAssocID="{B6C5DA77-A6FA-4D55-A983-87A77BFB81D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3BB1F2-FE83-453B-B81E-2B5E016201C5}" type="pres">
      <dgm:prSet presAssocID="{B6C5DA77-A6FA-4D55-A983-87A77BFB81DB}" presName="accent_3" presStyleCnt="0"/>
      <dgm:spPr/>
    </dgm:pt>
    <dgm:pt modelId="{671807EE-628E-4F55-905D-FA90D767E375}" type="pres">
      <dgm:prSet presAssocID="{B6C5DA77-A6FA-4D55-A983-87A77BFB81DB}" presName="accentRepeatNode" presStyleLbl="solidFgAcc1" presStyleIdx="2" presStyleCnt="4"/>
      <dgm:spPr/>
    </dgm:pt>
    <dgm:pt modelId="{B5E4DDFC-4E5D-4870-9073-CADED5245727}" type="pres">
      <dgm:prSet presAssocID="{2E0B2CC4-DDD5-49AE-BDBD-45A43D551E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A01C1-0E15-4BF2-A1A0-7FE3EE635477}" type="pres">
      <dgm:prSet presAssocID="{2E0B2CC4-DDD5-49AE-BDBD-45A43D551EA5}" presName="accent_4" presStyleCnt="0"/>
      <dgm:spPr/>
    </dgm:pt>
    <dgm:pt modelId="{9D0F54F8-BC8A-42BD-9307-367B16401EEE}" type="pres">
      <dgm:prSet presAssocID="{2E0B2CC4-DDD5-49AE-BDBD-45A43D551EA5}" presName="accentRepeatNode" presStyleLbl="solidFgAcc1" presStyleIdx="3" presStyleCnt="4"/>
      <dgm:spPr/>
    </dgm:pt>
  </dgm:ptLst>
  <dgm:cxnLst>
    <dgm:cxn modelId="{7EF5B631-EBC9-4A61-A3D3-3393A7D587C2}" srcId="{571CC073-B4EA-454E-8A5E-FC001A76EABC}" destId="{B6C5DA77-A6FA-4D55-A983-87A77BFB81DB}" srcOrd="2" destOrd="0" parTransId="{FDDEA35F-090D-4BE3-A93A-398D2F7F3A3D}" sibTransId="{4A6F63A6-55C5-4ADC-883E-809E5E07B1F9}"/>
    <dgm:cxn modelId="{ED4FDDDD-FEE8-4464-946B-ED4421AE5B46}" srcId="{B6C5DA77-A6FA-4D55-A983-87A77BFB81DB}" destId="{BBA04BF9-FDB1-4C57-9880-7A708E1F039B}" srcOrd="0" destOrd="0" parTransId="{66C51FB9-51D9-40C0-9CB8-D414A2BDEDB7}" sibTransId="{5C5DC9CE-3D47-4EF9-854D-FD448AF9BD10}"/>
    <dgm:cxn modelId="{253F5943-0C61-4DC0-9C9D-65917FCCEC66}" type="presOf" srcId="{0BB69EF2-5C53-47AF-97E4-13FFD694D574}" destId="{962222A7-EBFD-4E96-B499-F17EA5B850FF}" srcOrd="0" destOrd="0" presId="urn:microsoft.com/office/officeart/2008/layout/VerticalCurvedList"/>
    <dgm:cxn modelId="{98BE693E-D589-44D9-B04C-63DF34C8EC40}" srcId="{571CC073-B4EA-454E-8A5E-FC001A76EABC}" destId="{0BB69EF2-5C53-47AF-97E4-13FFD694D574}" srcOrd="0" destOrd="0" parTransId="{871437E8-FAA4-4D7D-B3B8-A0CFCEC7B147}" sibTransId="{D15182A3-58A3-4A07-80A3-9B8238FB0DAD}"/>
    <dgm:cxn modelId="{5451397D-186E-490E-A299-DA71013BA6DD}" srcId="{571CC073-B4EA-454E-8A5E-FC001A76EABC}" destId="{87E12061-0FE6-468C-99DA-2EDC81188025}" srcOrd="1" destOrd="0" parTransId="{C453DE03-326B-43A1-B4A8-E783DA23ED0C}" sibTransId="{6B6F416D-11CD-4B87-9B65-A2E3C91486F5}"/>
    <dgm:cxn modelId="{3E66F156-1B50-426D-956C-BFD05DDA3706}" srcId="{87E12061-0FE6-468C-99DA-2EDC81188025}" destId="{404A9C65-CF76-4A25-9A21-A8226DA959F5}" srcOrd="0" destOrd="0" parTransId="{4CEBF6BA-6579-4B0D-875E-9CD2EBF4EE4D}" sibTransId="{3AA0BED7-9CF4-4376-B743-1741F4EFA2D5}"/>
    <dgm:cxn modelId="{ACD18220-1219-4140-A6A1-095A9BF81596}" srcId="{571CC073-B4EA-454E-8A5E-FC001A76EABC}" destId="{2E0B2CC4-DDD5-49AE-BDBD-45A43D551EA5}" srcOrd="3" destOrd="0" parTransId="{F7113DAC-8263-489E-84B2-1918FC1A6000}" sibTransId="{D7528D1C-518B-4BCF-BADF-255205235AD2}"/>
    <dgm:cxn modelId="{5AE8CCAB-8A25-47F8-9D27-6D1B4F5870CA}" type="presOf" srcId="{571CC073-B4EA-454E-8A5E-FC001A76EABC}" destId="{C1F95457-0E13-4C00-AF3F-5279185B3005}" srcOrd="0" destOrd="0" presId="urn:microsoft.com/office/officeart/2008/layout/VerticalCurvedList"/>
    <dgm:cxn modelId="{E3B9DBB1-BA49-45BB-B1F5-A82A7ED93C7F}" type="presOf" srcId="{B6C5DA77-A6FA-4D55-A983-87A77BFB81DB}" destId="{6831CE64-CD57-45AC-BC81-DE040E5EACE8}" srcOrd="0" destOrd="0" presId="urn:microsoft.com/office/officeart/2008/layout/VerticalCurvedList"/>
    <dgm:cxn modelId="{B1102813-128B-46AC-8EDE-213EAF779AF3}" type="presOf" srcId="{489EC249-4B8F-4AFD-9F07-A3B7E81DE9DD}" destId="{B5E4DDFC-4E5D-4870-9073-CADED5245727}" srcOrd="0" destOrd="1" presId="urn:microsoft.com/office/officeart/2008/layout/VerticalCurvedList"/>
    <dgm:cxn modelId="{B867A7F2-3395-4EA2-AE72-3853763E597C}" type="presOf" srcId="{87E12061-0FE6-468C-99DA-2EDC81188025}" destId="{DC46B40E-87C5-4EDE-A452-30744F9BE2A2}" srcOrd="0" destOrd="0" presId="urn:microsoft.com/office/officeart/2008/layout/VerticalCurvedList"/>
    <dgm:cxn modelId="{444ACD8C-1871-418A-A356-0ACBA32EE313}" type="presOf" srcId="{404A9C65-CF76-4A25-9A21-A8226DA959F5}" destId="{DC46B40E-87C5-4EDE-A452-30744F9BE2A2}" srcOrd="0" destOrd="1" presId="urn:microsoft.com/office/officeart/2008/layout/VerticalCurvedList"/>
    <dgm:cxn modelId="{40155ADA-AC94-475B-AC17-CA4BD1CEF54F}" type="presOf" srcId="{BBA04BF9-FDB1-4C57-9880-7A708E1F039B}" destId="{6831CE64-CD57-45AC-BC81-DE040E5EACE8}" srcOrd="0" destOrd="1" presId="urn:microsoft.com/office/officeart/2008/layout/VerticalCurvedList"/>
    <dgm:cxn modelId="{34999A69-8B73-4790-A791-C3D65281B82D}" type="presOf" srcId="{7C01844F-1E81-4B19-B8A5-D877A4ADABB8}" destId="{84E162AD-861D-4555-B043-F79679CCDBDA}" srcOrd="0" destOrd="0" presId="urn:microsoft.com/office/officeart/2008/layout/VerticalCurvedList"/>
    <dgm:cxn modelId="{A58E669F-4718-4A55-A91F-88563A27A01A}" srcId="{2E0B2CC4-DDD5-49AE-BDBD-45A43D551EA5}" destId="{489EC249-4B8F-4AFD-9F07-A3B7E81DE9DD}" srcOrd="0" destOrd="0" parTransId="{DF0D8C64-4F0D-4DB6-903C-3E545E335EBD}" sibTransId="{8A82C873-A43D-435C-8AB5-D203108505DD}"/>
    <dgm:cxn modelId="{A093A2E7-B8B2-43A1-90C3-039F5D2446BF}" srcId="{0BB69EF2-5C53-47AF-97E4-13FFD694D574}" destId="{98CBEDC5-F754-4FD2-AC50-125C2D8D7C49}" srcOrd="0" destOrd="0" parTransId="{93E14ADB-22D6-4639-AF89-43F597640E0B}" sibTransId="{7C01844F-1E81-4B19-B8A5-D877A4ADABB8}"/>
    <dgm:cxn modelId="{56D3FCAD-2584-417C-9EFD-99533A2337D0}" type="presOf" srcId="{98CBEDC5-F754-4FD2-AC50-125C2D8D7C49}" destId="{962222A7-EBFD-4E96-B499-F17EA5B850FF}" srcOrd="0" destOrd="1" presId="urn:microsoft.com/office/officeart/2008/layout/VerticalCurvedList"/>
    <dgm:cxn modelId="{DDB4EBC9-60EA-43C7-B3B6-E48216ECF852}" type="presOf" srcId="{2E0B2CC4-DDD5-49AE-BDBD-45A43D551EA5}" destId="{B5E4DDFC-4E5D-4870-9073-CADED5245727}" srcOrd="0" destOrd="0" presId="urn:microsoft.com/office/officeart/2008/layout/VerticalCurvedList"/>
    <dgm:cxn modelId="{4C663667-A607-46FF-8F25-B8C9C622FEDB}" type="presParOf" srcId="{C1F95457-0E13-4C00-AF3F-5279185B3005}" destId="{4208A881-E163-4E2D-843D-3E50A7960126}" srcOrd="0" destOrd="0" presId="urn:microsoft.com/office/officeart/2008/layout/VerticalCurvedList"/>
    <dgm:cxn modelId="{496A85EB-0B46-478A-A65F-EBA560E5E0A4}" type="presParOf" srcId="{4208A881-E163-4E2D-843D-3E50A7960126}" destId="{18DFAB4C-927C-4D8E-B963-160FBB72A981}" srcOrd="0" destOrd="0" presId="urn:microsoft.com/office/officeart/2008/layout/VerticalCurvedList"/>
    <dgm:cxn modelId="{68478098-D3F3-4852-9DB7-B599DD3EC425}" type="presParOf" srcId="{18DFAB4C-927C-4D8E-B963-160FBB72A981}" destId="{D7A136A3-59C3-4E7B-B46A-5EBCE8A4078B}" srcOrd="0" destOrd="0" presId="urn:microsoft.com/office/officeart/2008/layout/VerticalCurvedList"/>
    <dgm:cxn modelId="{F2165B58-49F6-4BE9-B974-D4936511CCC3}" type="presParOf" srcId="{18DFAB4C-927C-4D8E-B963-160FBB72A981}" destId="{84E162AD-861D-4555-B043-F79679CCDBDA}" srcOrd="1" destOrd="0" presId="urn:microsoft.com/office/officeart/2008/layout/VerticalCurvedList"/>
    <dgm:cxn modelId="{BDAD630B-DF70-414E-AE8B-F2CC2FBD5464}" type="presParOf" srcId="{18DFAB4C-927C-4D8E-B963-160FBB72A981}" destId="{0CC9D516-AF50-449F-94BB-47477852AD53}" srcOrd="2" destOrd="0" presId="urn:microsoft.com/office/officeart/2008/layout/VerticalCurvedList"/>
    <dgm:cxn modelId="{10F290D3-379D-4435-85BF-909F79E4A675}" type="presParOf" srcId="{18DFAB4C-927C-4D8E-B963-160FBB72A981}" destId="{44A52C95-0F8F-4D9A-AFA3-B197DFE13F6B}" srcOrd="3" destOrd="0" presId="urn:microsoft.com/office/officeart/2008/layout/VerticalCurvedList"/>
    <dgm:cxn modelId="{F415AC3D-B50A-4416-9F19-96EBFE5EF348}" type="presParOf" srcId="{4208A881-E163-4E2D-843D-3E50A7960126}" destId="{962222A7-EBFD-4E96-B499-F17EA5B850FF}" srcOrd="1" destOrd="0" presId="urn:microsoft.com/office/officeart/2008/layout/VerticalCurvedList"/>
    <dgm:cxn modelId="{DA84AC44-1DF3-47E9-9B2C-85508B1B32E4}" type="presParOf" srcId="{4208A881-E163-4E2D-843D-3E50A7960126}" destId="{89B9CF15-D64C-4C71-99E7-48E784ED8C13}" srcOrd="2" destOrd="0" presId="urn:microsoft.com/office/officeart/2008/layout/VerticalCurvedList"/>
    <dgm:cxn modelId="{C678BDB3-8194-47AB-B145-6452D7C4D11E}" type="presParOf" srcId="{89B9CF15-D64C-4C71-99E7-48E784ED8C13}" destId="{EE6DEE5F-903B-4296-9C7B-86E21AC184E1}" srcOrd="0" destOrd="0" presId="urn:microsoft.com/office/officeart/2008/layout/VerticalCurvedList"/>
    <dgm:cxn modelId="{962AD2A9-43CD-4AA8-BFAA-F4E392591B68}" type="presParOf" srcId="{4208A881-E163-4E2D-843D-3E50A7960126}" destId="{DC46B40E-87C5-4EDE-A452-30744F9BE2A2}" srcOrd="3" destOrd="0" presId="urn:microsoft.com/office/officeart/2008/layout/VerticalCurvedList"/>
    <dgm:cxn modelId="{3CDD1631-8F46-407C-A93B-BCFDF2E982E2}" type="presParOf" srcId="{4208A881-E163-4E2D-843D-3E50A7960126}" destId="{EC3C28D5-A69C-4E4A-BCA2-318A45C59361}" srcOrd="4" destOrd="0" presId="urn:microsoft.com/office/officeart/2008/layout/VerticalCurvedList"/>
    <dgm:cxn modelId="{92217BF0-42F2-497F-B80E-819F904294EE}" type="presParOf" srcId="{EC3C28D5-A69C-4E4A-BCA2-318A45C59361}" destId="{A385C4A4-1170-4684-BE17-B51AD2B16FBB}" srcOrd="0" destOrd="0" presId="urn:microsoft.com/office/officeart/2008/layout/VerticalCurvedList"/>
    <dgm:cxn modelId="{76984132-F34A-4A1D-8084-9EC4C29EC5B0}" type="presParOf" srcId="{4208A881-E163-4E2D-843D-3E50A7960126}" destId="{6831CE64-CD57-45AC-BC81-DE040E5EACE8}" srcOrd="5" destOrd="0" presId="urn:microsoft.com/office/officeart/2008/layout/VerticalCurvedList"/>
    <dgm:cxn modelId="{311F7FE3-6510-481C-9F9B-BD151C1BF558}" type="presParOf" srcId="{4208A881-E163-4E2D-843D-3E50A7960126}" destId="{723BB1F2-FE83-453B-B81E-2B5E016201C5}" srcOrd="6" destOrd="0" presId="urn:microsoft.com/office/officeart/2008/layout/VerticalCurvedList"/>
    <dgm:cxn modelId="{579B8031-9BF8-4EAB-9D6F-267E98EA4104}" type="presParOf" srcId="{723BB1F2-FE83-453B-B81E-2B5E016201C5}" destId="{671807EE-628E-4F55-905D-FA90D767E375}" srcOrd="0" destOrd="0" presId="urn:microsoft.com/office/officeart/2008/layout/VerticalCurvedList"/>
    <dgm:cxn modelId="{D7A478EE-DDE7-48B4-8A7B-BEDDF0AC7149}" type="presParOf" srcId="{4208A881-E163-4E2D-843D-3E50A7960126}" destId="{B5E4DDFC-4E5D-4870-9073-CADED5245727}" srcOrd="7" destOrd="0" presId="urn:microsoft.com/office/officeart/2008/layout/VerticalCurvedList"/>
    <dgm:cxn modelId="{31E3C036-6BA7-4532-8503-019A8A355FB2}" type="presParOf" srcId="{4208A881-E163-4E2D-843D-3E50A7960126}" destId="{280A01C1-0E15-4BF2-A1A0-7FE3EE635477}" srcOrd="8" destOrd="0" presId="urn:microsoft.com/office/officeart/2008/layout/VerticalCurvedList"/>
    <dgm:cxn modelId="{F5007B82-5833-41C2-8B04-08A8A2871FE6}" type="presParOf" srcId="{280A01C1-0E15-4BF2-A1A0-7FE3EE635477}" destId="{9D0F54F8-BC8A-42BD-9307-367B16401EE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9C3383-A31A-4071-A1CC-AC965B6CAD90}">
      <dgm:prSet/>
      <dgm:spPr/>
      <dgm:t>
        <a:bodyPr/>
        <a:lstStyle/>
        <a:p>
          <a:r>
            <a:rPr lang="en-US" dirty="0" smtClean="0"/>
            <a:t>Enhancement in text connector for Airbus</a:t>
          </a:r>
        </a:p>
      </dgm:t>
    </dgm:pt>
    <dgm:pt modelId="{A971E9DD-1B41-484B-8132-5FD3B731BF44}" type="parTrans" cxnId="{171ED5E6-5018-4ED3-9E17-CE7225080F54}">
      <dgm:prSet/>
      <dgm:spPr/>
      <dgm:t>
        <a:bodyPr/>
        <a:lstStyle/>
        <a:p>
          <a:endParaRPr lang="en-US"/>
        </a:p>
      </dgm:t>
    </dgm:pt>
    <dgm:pt modelId="{FD505B0F-1EC5-4790-92EF-E19A479B20F4}" type="sibTrans" cxnId="{171ED5E6-5018-4ED3-9E17-CE7225080F54}">
      <dgm:prSet/>
      <dgm:spPr/>
      <dgm:t>
        <a:bodyPr/>
        <a:lstStyle/>
        <a:p>
          <a:endParaRPr lang="en-US"/>
        </a:p>
      </dgm:t>
    </dgm:pt>
    <dgm:pt modelId="{7D55703B-1614-4B68-B5D5-344B30281B45}">
      <dgm:prSet/>
      <dgm:spPr/>
      <dgm:t>
        <a:bodyPr/>
        <a:lstStyle/>
        <a:p>
          <a:r>
            <a:rPr lang="en-US" dirty="0" smtClean="0"/>
            <a:t>Collaboration/Participation </a:t>
          </a:r>
          <a:r>
            <a:rPr lang="en-US" dirty="0" smtClean="0"/>
            <a:t>of FORD-</a:t>
          </a:r>
          <a:r>
            <a:rPr lang="en-US" dirty="0" err="1" smtClean="0"/>
            <a:t>Otosan</a:t>
          </a:r>
          <a:endParaRPr lang="en-US" dirty="0" smtClean="0"/>
        </a:p>
      </dgm:t>
    </dgm:pt>
    <dgm:pt modelId="{F28A3CED-CD89-43D6-BFE3-A5CA91C5FCA5}" type="parTrans" cxnId="{F76FD0B8-DEE0-48E9-A95C-84F59BF2F9E4}">
      <dgm:prSet/>
      <dgm:spPr/>
      <dgm:t>
        <a:bodyPr/>
        <a:lstStyle/>
        <a:p>
          <a:endParaRPr lang="en-US"/>
        </a:p>
      </dgm:t>
    </dgm:pt>
    <dgm:pt modelId="{301799E0-E8D5-4B47-9F9E-AAE425448037}" type="sibTrans" cxnId="{F76FD0B8-DEE0-48E9-A95C-84F59BF2F9E4}">
      <dgm:prSet/>
      <dgm:spPr/>
      <dgm:t>
        <a:bodyPr/>
        <a:lstStyle/>
        <a:p>
          <a:endParaRPr lang="en-US"/>
        </a:p>
      </dgm:t>
    </dgm:pt>
    <dgm:pt modelId="{9DD9BD77-7327-40DD-BBBF-737D9B19A2C0}">
      <dgm:prSet/>
      <dgm:spPr/>
      <dgm:t>
        <a:bodyPr/>
        <a:lstStyle/>
        <a:p>
          <a:r>
            <a:rPr lang="en-US" dirty="0" smtClean="0"/>
            <a:t>Collaboration </a:t>
          </a:r>
          <a:r>
            <a:rPr lang="en-US" dirty="0" smtClean="0"/>
            <a:t>between </a:t>
          </a:r>
          <a:r>
            <a:rPr lang="en-US" dirty="0" err="1" smtClean="0"/>
            <a:t>Obeo</a:t>
          </a:r>
          <a:r>
            <a:rPr lang="en-US" dirty="0" smtClean="0"/>
            <a:t> and Airbus</a:t>
          </a:r>
        </a:p>
      </dgm:t>
    </dgm:pt>
    <dgm:pt modelId="{A21E9918-14D0-4C8F-82D2-F464D56A935C}" type="parTrans" cxnId="{DC143FFC-D211-4408-910E-F3456A2F51C8}">
      <dgm:prSet/>
      <dgm:spPr/>
      <dgm:t>
        <a:bodyPr/>
        <a:lstStyle/>
        <a:p>
          <a:endParaRPr lang="en-US"/>
        </a:p>
      </dgm:t>
    </dgm:pt>
    <dgm:pt modelId="{66F718B5-A389-4C97-849A-0B5B18A463E1}" type="sibTrans" cxnId="{DC143FFC-D211-4408-910E-F3456A2F51C8}">
      <dgm:prSet/>
      <dgm:spPr/>
      <dgm:t>
        <a:bodyPr/>
        <a:lstStyle/>
        <a:p>
          <a:endParaRPr lang="en-US"/>
        </a:p>
      </dgm:t>
    </dgm:pt>
    <dgm:pt modelId="{6B764C45-94C5-42BC-A9B6-1D50976F6CC1}">
      <dgm:prSet/>
      <dgm:spPr/>
      <dgm:t>
        <a:bodyPr/>
        <a:lstStyle/>
        <a:p>
          <a:r>
            <a:rPr lang="en-US" dirty="0" smtClean="0"/>
            <a:t>Expertise on document extraction</a:t>
          </a:r>
        </a:p>
      </dgm:t>
    </dgm:pt>
    <dgm:pt modelId="{CE9AB776-61E8-4C2D-A74F-A9E6FB9FCC3B}" type="parTrans" cxnId="{E7DC138E-5A8F-4CBB-A339-F5D4372498BC}">
      <dgm:prSet/>
      <dgm:spPr/>
      <dgm:t>
        <a:bodyPr/>
        <a:lstStyle/>
        <a:p>
          <a:endParaRPr lang="en-US"/>
        </a:p>
      </dgm:t>
    </dgm:pt>
    <dgm:pt modelId="{F51F01D4-05CE-439E-9745-2F766B54FE72}" type="sibTrans" cxnId="{E7DC138E-5A8F-4CBB-A339-F5D4372498BC}">
      <dgm:prSet/>
      <dgm:spPr/>
      <dgm:t>
        <a:bodyPr/>
        <a:lstStyle/>
        <a:p>
          <a:endParaRPr lang="en-US"/>
        </a:p>
      </dgm:t>
    </dgm:pt>
    <dgm:pt modelId="{9AB93A20-DA39-4C28-9FAC-5A279156A3D1}">
      <dgm:prSet/>
      <dgm:spPr/>
      <dgm:t>
        <a:bodyPr/>
        <a:lstStyle/>
        <a:p>
          <a:r>
            <a:rPr lang="en-US" dirty="0" smtClean="0"/>
            <a:t>Syntactical parsing of SIDP rules based on templates</a:t>
          </a:r>
          <a:endParaRPr lang="en-US" dirty="0" smtClean="0"/>
        </a:p>
      </dgm:t>
    </dgm:pt>
    <dgm:pt modelId="{0A26D8C3-9A81-41DB-B4E2-60ACF668FF29}" type="parTrans" cxnId="{02396DD4-CD0C-4145-9862-1CD2191EA4F5}">
      <dgm:prSet/>
      <dgm:spPr/>
      <dgm:t>
        <a:bodyPr/>
        <a:lstStyle/>
        <a:p>
          <a:endParaRPr lang="en-US"/>
        </a:p>
      </dgm:t>
    </dgm:pt>
    <dgm:pt modelId="{0DF48AE8-95CE-41A4-8A60-38F4EE595862}" type="sibTrans" cxnId="{02396DD4-CD0C-4145-9862-1CD2191EA4F5}">
      <dgm:prSet/>
      <dgm:spPr/>
      <dgm:t>
        <a:bodyPr/>
        <a:lstStyle/>
        <a:p>
          <a:endParaRPr lang="en-US"/>
        </a:p>
      </dgm:t>
    </dgm:pt>
    <dgm:pt modelId="{E8630CBB-EC54-433C-8399-ED98D79143A3}">
      <dgm:prSet/>
      <dgm:spPr/>
      <dgm:t>
        <a:bodyPr/>
        <a:lstStyle/>
        <a:p>
          <a:r>
            <a:rPr lang="en-US" dirty="0" smtClean="0"/>
            <a:t>Long term support – semantic parsing and traceability for Product Life Cycle documents</a:t>
          </a:r>
          <a:endParaRPr lang="en-US" dirty="0" smtClean="0"/>
        </a:p>
      </dgm:t>
    </dgm:pt>
    <dgm:pt modelId="{D5C39109-38E0-41AB-88C0-69AF2AF9CFF5}" type="parTrans" cxnId="{58C3DD30-7C15-418A-B759-9F6C912A5927}">
      <dgm:prSet/>
      <dgm:spPr/>
      <dgm:t>
        <a:bodyPr/>
        <a:lstStyle/>
        <a:p>
          <a:endParaRPr lang="en-US"/>
        </a:p>
      </dgm:t>
    </dgm:pt>
    <dgm:pt modelId="{B95F7EB8-BACC-4D29-A68B-FF29B38F25FE}" type="sibTrans" cxnId="{58C3DD30-7C15-418A-B759-9F6C912A5927}">
      <dgm:prSet/>
      <dgm:spPr/>
      <dgm:t>
        <a:bodyPr/>
        <a:lstStyle/>
        <a:p>
          <a:endParaRPr lang="en-US"/>
        </a:p>
      </dgm:t>
    </dgm:pt>
    <dgm:pt modelId="{770C0B20-93E7-431B-92D1-ABB626C6B481}">
      <dgm:prSet/>
      <dgm:spPr/>
      <dgm:t>
        <a:bodyPr/>
        <a:lstStyle/>
        <a:p>
          <a:r>
            <a:rPr lang="en-US" dirty="0" smtClean="0"/>
            <a:t>Discussions on topics related to the </a:t>
          </a:r>
          <a:r>
            <a:rPr lang="en-US" dirty="0" err="1" smtClean="0"/>
            <a:t>ModelWriter</a:t>
          </a:r>
          <a:r>
            <a:rPr lang="en-US" dirty="0" smtClean="0"/>
            <a:t> scope</a:t>
          </a:r>
          <a:endParaRPr lang="en-US" dirty="0" smtClean="0"/>
        </a:p>
      </dgm:t>
    </dgm:pt>
    <dgm:pt modelId="{F22E359D-EE34-4E50-923F-7DF1D2F7A07F}" type="parTrans" cxnId="{C2127C05-3271-4204-98D6-E6AB6D04988A}">
      <dgm:prSet/>
      <dgm:spPr/>
      <dgm:t>
        <a:bodyPr/>
        <a:lstStyle/>
        <a:p>
          <a:endParaRPr lang="en-US"/>
        </a:p>
      </dgm:t>
    </dgm:pt>
    <dgm:pt modelId="{4FE94281-968B-4799-9F26-D59CA941E070}" type="sibTrans" cxnId="{C2127C05-3271-4204-98D6-E6AB6D04988A}">
      <dgm:prSet/>
      <dgm:spPr/>
      <dgm:t>
        <a:bodyPr/>
        <a:lstStyle/>
        <a:p>
          <a:endParaRPr lang="en-US"/>
        </a:p>
      </dgm:t>
    </dgm:pt>
    <dgm:pt modelId="{21C9501C-C5CD-4868-B479-8AE1EA35AA5F}">
      <dgm:prSet/>
      <dgm:spPr/>
      <dgm:t>
        <a:bodyPr/>
        <a:lstStyle/>
        <a:p>
          <a:r>
            <a:rPr lang="en-US" dirty="0" smtClean="0"/>
            <a:t>Improve expertise on information extraction for reverse engineering purpose</a:t>
          </a:r>
          <a:endParaRPr lang="en-US" dirty="0" smtClean="0"/>
        </a:p>
      </dgm:t>
    </dgm:pt>
    <dgm:pt modelId="{A44F4984-2EEA-4B3A-B6F3-775A00CE1275}" type="parTrans" cxnId="{B56948DA-07D9-49AC-A6EE-17919ED834C1}">
      <dgm:prSet/>
      <dgm:spPr/>
      <dgm:t>
        <a:bodyPr/>
        <a:lstStyle/>
        <a:p>
          <a:endParaRPr lang="en-US"/>
        </a:p>
      </dgm:t>
    </dgm:pt>
    <dgm:pt modelId="{E47DAEE1-32EC-446E-8D0B-D2AF0372388B}" type="sibTrans" cxnId="{B56948DA-07D9-49AC-A6EE-17919ED834C1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FCCD0086-5634-4BB3-A8CA-2B83FDAD1067}" type="pres">
      <dgm:prSet presAssocID="{489C3383-A31A-4071-A1CC-AC965B6CAD90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AA31E0-C141-4FAB-8865-87CEDE8F1144}" type="pres">
      <dgm:prSet presAssocID="{489C3383-A31A-4071-A1CC-AC965B6CAD90}" presName="accent_1" presStyleCnt="0"/>
      <dgm:spPr/>
    </dgm:pt>
    <dgm:pt modelId="{606EB05D-6368-4098-A057-3C729E23CDD8}" type="pres">
      <dgm:prSet presAssocID="{489C3383-A31A-4071-A1CC-AC965B6CAD90}" presName="accentRepeatNode" presStyleLbl="solidFgAcc1" presStyleIdx="0" presStyleCnt="4"/>
      <dgm:spPr/>
    </dgm:pt>
    <dgm:pt modelId="{E43EFB27-FE9B-419F-8E1C-3E1C0451A75E}" type="pres">
      <dgm:prSet presAssocID="{7D55703B-1614-4B68-B5D5-344B30281B45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C5F70-A3D8-4E5A-8CF9-02D80FF40DE1}" type="pres">
      <dgm:prSet presAssocID="{7D55703B-1614-4B68-B5D5-344B30281B45}" presName="accent_2" presStyleCnt="0"/>
      <dgm:spPr/>
    </dgm:pt>
    <dgm:pt modelId="{59508F8F-5FB0-4E91-AD0D-B8C0DB5EBEBE}" type="pres">
      <dgm:prSet presAssocID="{7D55703B-1614-4B68-B5D5-344B30281B45}" presName="accentRepeatNode" presStyleLbl="solidFgAcc1" presStyleIdx="1" presStyleCnt="4"/>
      <dgm:spPr/>
    </dgm:pt>
    <dgm:pt modelId="{C124736C-5547-4251-AAEB-73D6B96E04E9}" type="pres">
      <dgm:prSet presAssocID="{9DD9BD77-7327-40DD-BBBF-737D9B19A2C0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923894-A3C2-4219-944A-AE8C156CECE1}" type="pres">
      <dgm:prSet presAssocID="{9DD9BD77-7327-40DD-BBBF-737D9B19A2C0}" presName="accent_3" presStyleCnt="0"/>
      <dgm:spPr/>
    </dgm:pt>
    <dgm:pt modelId="{BCB9E947-2734-4A44-BBA9-6E8E20FFA494}" type="pres">
      <dgm:prSet presAssocID="{9DD9BD77-7327-40DD-BBBF-737D9B19A2C0}" presName="accentRepeatNode" presStyleLbl="solidFgAcc1" presStyleIdx="2" presStyleCnt="4"/>
      <dgm:spPr/>
    </dgm:pt>
    <dgm:pt modelId="{1A68DE41-62CE-4629-9448-4444B28BBF15}" type="pres">
      <dgm:prSet presAssocID="{6B764C45-94C5-42BC-A9B6-1D50976F6CC1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72724-B3BD-43E1-B1DC-6250C5BF62CE}" type="pres">
      <dgm:prSet presAssocID="{6B764C45-94C5-42BC-A9B6-1D50976F6CC1}" presName="accent_4" presStyleCnt="0"/>
      <dgm:spPr/>
    </dgm:pt>
    <dgm:pt modelId="{73C213ED-45AB-42CB-910E-A0F6BAC79F3D}" type="pres">
      <dgm:prSet presAssocID="{6B764C45-94C5-42BC-A9B6-1D50976F6CC1}" presName="accentRepeatNode" presStyleLbl="solidFgAcc1" presStyleIdx="3" presStyleCnt="4"/>
      <dgm:spPr/>
    </dgm:pt>
  </dgm:ptLst>
  <dgm:cxnLst>
    <dgm:cxn modelId="{BDD414E5-639B-473D-B206-A1C76645324D}" type="presOf" srcId="{0DF48AE8-95CE-41A4-8A60-38F4EE595862}" destId="{84E162AD-861D-4555-B043-F79679CCDBDA}" srcOrd="0" destOrd="0" presId="urn:microsoft.com/office/officeart/2008/layout/VerticalCurvedList"/>
    <dgm:cxn modelId="{171ED5E6-5018-4ED3-9E17-CE7225080F54}" srcId="{571CC073-B4EA-454E-8A5E-FC001A76EABC}" destId="{489C3383-A31A-4071-A1CC-AC965B6CAD90}" srcOrd="0" destOrd="0" parTransId="{A971E9DD-1B41-484B-8132-5FD3B731BF44}" sibTransId="{FD505B0F-1EC5-4790-92EF-E19A479B20F4}"/>
    <dgm:cxn modelId="{02396DD4-CD0C-4145-9862-1CD2191EA4F5}" srcId="{489C3383-A31A-4071-A1CC-AC965B6CAD90}" destId="{9AB93A20-DA39-4C28-9FAC-5A279156A3D1}" srcOrd="0" destOrd="0" parTransId="{0A26D8C3-9A81-41DB-B4E2-60ACF668FF29}" sibTransId="{0DF48AE8-95CE-41A4-8A60-38F4EE595862}"/>
    <dgm:cxn modelId="{02F3897F-2480-4A57-8D93-A3F81F7389A6}" type="presOf" srcId="{7D55703B-1614-4B68-B5D5-344B30281B45}" destId="{E43EFB27-FE9B-419F-8E1C-3E1C0451A75E}" srcOrd="0" destOrd="0" presId="urn:microsoft.com/office/officeart/2008/layout/VerticalCurvedList"/>
    <dgm:cxn modelId="{C2127C05-3271-4204-98D6-E6AB6D04988A}" srcId="{9DD9BD77-7327-40DD-BBBF-737D9B19A2C0}" destId="{770C0B20-93E7-431B-92D1-ABB626C6B481}" srcOrd="0" destOrd="0" parTransId="{F22E359D-EE34-4E50-923F-7DF1D2F7A07F}" sibTransId="{4FE94281-968B-4799-9F26-D59CA941E070}"/>
    <dgm:cxn modelId="{581D56C2-8F9B-40F5-B8C6-BB45C12622D5}" type="presOf" srcId="{21C9501C-C5CD-4868-B479-8AE1EA35AA5F}" destId="{1A68DE41-62CE-4629-9448-4444B28BBF15}" srcOrd="0" destOrd="1" presId="urn:microsoft.com/office/officeart/2008/layout/VerticalCurvedList"/>
    <dgm:cxn modelId="{45D203D5-0315-4BDE-9B1F-E88C525E5252}" type="presOf" srcId="{770C0B20-93E7-431B-92D1-ABB626C6B481}" destId="{C124736C-5547-4251-AAEB-73D6B96E04E9}" srcOrd="0" destOrd="1" presId="urn:microsoft.com/office/officeart/2008/layout/VerticalCurvedList"/>
    <dgm:cxn modelId="{B56948DA-07D9-49AC-A6EE-17919ED834C1}" srcId="{6B764C45-94C5-42BC-A9B6-1D50976F6CC1}" destId="{21C9501C-C5CD-4868-B479-8AE1EA35AA5F}" srcOrd="0" destOrd="0" parTransId="{A44F4984-2EEA-4B3A-B6F3-775A00CE1275}" sibTransId="{E47DAEE1-32EC-446E-8D0B-D2AF0372388B}"/>
    <dgm:cxn modelId="{DA9791BB-BAD0-444D-97CF-F3E8D7809D3D}" type="presOf" srcId="{6B764C45-94C5-42BC-A9B6-1D50976F6CC1}" destId="{1A68DE41-62CE-4629-9448-4444B28BBF15}" srcOrd="0" destOrd="0" presId="urn:microsoft.com/office/officeart/2008/layout/VerticalCurvedList"/>
    <dgm:cxn modelId="{E7DC138E-5A8F-4CBB-A339-F5D4372498BC}" srcId="{571CC073-B4EA-454E-8A5E-FC001A76EABC}" destId="{6B764C45-94C5-42BC-A9B6-1D50976F6CC1}" srcOrd="3" destOrd="0" parTransId="{CE9AB776-61E8-4C2D-A74F-A9E6FB9FCC3B}" sibTransId="{F51F01D4-05CE-439E-9745-2F766B54FE72}"/>
    <dgm:cxn modelId="{5C93A0B4-E51F-4017-8C54-CB232AFA5593}" type="presOf" srcId="{571CC073-B4EA-454E-8A5E-FC001A76EABC}" destId="{C1F95457-0E13-4C00-AF3F-5279185B3005}" srcOrd="0" destOrd="0" presId="urn:microsoft.com/office/officeart/2008/layout/VerticalCurvedList"/>
    <dgm:cxn modelId="{7D8DFFB0-987B-4B33-8FD1-9362E15FEE2E}" type="presOf" srcId="{E8630CBB-EC54-433C-8399-ED98D79143A3}" destId="{E43EFB27-FE9B-419F-8E1C-3E1C0451A75E}" srcOrd="0" destOrd="1" presId="urn:microsoft.com/office/officeart/2008/layout/VerticalCurvedList"/>
    <dgm:cxn modelId="{704F74C3-0450-4C1D-8644-113494A04814}" type="presOf" srcId="{489C3383-A31A-4071-A1CC-AC965B6CAD90}" destId="{FCCD0086-5634-4BB3-A8CA-2B83FDAD1067}" srcOrd="0" destOrd="0" presId="urn:microsoft.com/office/officeart/2008/layout/VerticalCurvedList"/>
    <dgm:cxn modelId="{F76FD0B8-DEE0-48E9-A95C-84F59BF2F9E4}" srcId="{571CC073-B4EA-454E-8A5E-FC001A76EABC}" destId="{7D55703B-1614-4B68-B5D5-344B30281B45}" srcOrd="1" destOrd="0" parTransId="{F28A3CED-CD89-43D6-BFE3-A5CA91C5FCA5}" sibTransId="{301799E0-E8D5-4B47-9F9E-AAE425448037}"/>
    <dgm:cxn modelId="{DC143FFC-D211-4408-910E-F3456A2F51C8}" srcId="{571CC073-B4EA-454E-8A5E-FC001A76EABC}" destId="{9DD9BD77-7327-40DD-BBBF-737D9B19A2C0}" srcOrd="2" destOrd="0" parTransId="{A21E9918-14D0-4C8F-82D2-F464D56A935C}" sibTransId="{66F718B5-A389-4C97-849A-0B5B18A463E1}"/>
    <dgm:cxn modelId="{CA3A59D0-3BE9-4060-BD37-1D7E3AD86188}" type="presOf" srcId="{9DD9BD77-7327-40DD-BBBF-737D9B19A2C0}" destId="{C124736C-5547-4251-AAEB-73D6B96E04E9}" srcOrd="0" destOrd="0" presId="urn:microsoft.com/office/officeart/2008/layout/VerticalCurvedList"/>
    <dgm:cxn modelId="{58C3DD30-7C15-418A-B759-9F6C912A5927}" srcId="{7D55703B-1614-4B68-B5D5-344B30281B45}" destId="{E8630CBB-EC54-433C-8399-ED98D79143A3}" srcOrd="0" destOrd="0" parTransId="{D5C39109-38E0-41AB-88C0-69AF2AF9CFF5}" sibTransId="{B95F7EB8-BACC-4D29-A68B-FF29B38F25FE}"/>
    <dgm:cxn modelId="{32C8F215-8ECC-4E33-A056-23DB4EC2131F}" type="presOf" srcId="{9AB93A20-DA39-4C28-9FAC-5A279156A3D1}" destId="{FCCD0086-5634-4BB3-A8CA-2B83FDAD1067}" srcOrd="0" destOrd="1" presId="urn:microsoft.com/office/officeart/2008/layout/VerticalCurvedList"/>
    <dgm:cxn modelId="{4AB54D28-41CF-47ED-BA4E-605A18BDB1A2}" type="presParOf" srcId="{C1F95457-0E13-4C00-AF3F-5279185B3005}" destId="{4208A881-E163-4E2D-843D-3E50A7960126}" srcOrd="0" destOrd="0" presId="urn:microsoft.com/office/officeart/2008/layout/VerticalCurvedList"/>
    <dgm:cxn modelId="{DF11FB86-C312-4203-8AAD-ED8B60D17F67}" type="presParOf" srcId="{4208A881-E163-4E2D-843D-3E50A7960126}" destId="{18DFAB4C-927C-4D8E-B963-160FBB72A981}" srcOrd="0" destOrd="0" presId="urn:microsoft.com/office/officeart/2008/layout/VerticalCurvedList"/>
    <dgm:cxn modelId="{BB573F38-3290-41B9-B949-6A2E506940EB}" type="presParOf" srcId="{18DFAB4C-927C-4D8E-B963-160FBB72A981}" destId="{D7A136A3-59C3-4E7B-B46A-5EBCE8A4078B}" srcOrd="0" destOrd="0" presId="urn:microsoft.com/office/officeart/2008/layout/VerticalCurvedList"/>
    <dgm:cxn modelId="{4FA5C5B0-223B-4E35-BA40-6331F532AE24}" type="presParOf" srcId="{18DFAB4C-927C-4D8E-B963-160FBB72A981}" destId="{84E162AD-861D-4555-B043-F79679CCDBDA}" srcOrd="1" destOrd="0" presId="urn:microsoft.com/office/officeart/2008/layout/VerticalCurvedList"/>
    <dgm:cxn modelId="{15C62E75-359A-42F9-AECC-FB78F38C1D81}" type="presParOf" srcId="{18DFAB4C-927C-4D8E-B963-160FBB72A981}" destId="{0CC9D516-AF50-449F-94BB-47477852AD53}" srcOrd="2" destOrd="0" presId="urn:microsoft.com/office/officeart/2008/layout/VerticalCurvedList"/>
    <dgm:cxn modelId="{D68722B4-B3EA-474A-A451-71F1DD98DF4C}" type="presParOf" srcId="{18DFAB4C-927C-4D8E-B963-160FBB72A981}" destId="{44A52C95-0F8F-4D9A-AFA3-B197DFE13F6B}" srcOrd="3" destOrd="0" presId="urn:microsoft.com/office/officeart/2008/layout/VerticalCurvedList"/>
    <dgm:cxn modelId="{528AB71A-2774-453C-9D80-DC559CDB4F20}" type="presParOf" srcId="{4208A881-E163-4E2D-843D-3E50A7960126}" destId="{FCCD0086-5634-4BB3-A8CA-2B83FDAD1067}" srcOrd="1" destOrd="0" presId="urn:microsoft.com/office/officeart/2008/layout/VerticalCurvedList"/>
    <dgm:cxn modelId="{8C8A8EE5-65BF-40D4-88BB-EA336569292E}" type="presParOf" srcId="{4208A881-E163-4E2D-843D-3E50A7960126}" destId="{81AA31E0-C141-4FAB-8865-87CEDE8F1144}" srcOrd="2" destOrd="0" presId="urn:microsoft.com/office/officeart/2008/layout/VerticalCurvedList"/>
    <dgm:cxn modelId="{9F245A86-8294-46F3-B6D4-B428C95AAC04}" type="presParOf" srcId="{81AA31E0-C141-4FAB-8865-87CEDE8F1144}" destId="{606EB05D-6368-4098-A057-3C729E23CDD8}" srcOrd="0" destOrd="0" presId="urn:microsoft.com/office/officeart/2008/layout/VerticalCurvedList"/>
    <dgm:cxn modelId="{FF566C04-AAA9-46C4-A4F7-F3CF01F1456D}" type="presParOf" srcId="{4208A881-E163-4E2D-843D-3E50A7960126}" destId="{E43EFB27-FE9B-419F-8E1C-3E1C0451A75E}" srcOrd="3" destOrd="0" presId="urn:microsoft.com/office/officeart/2008/layout/VerticalCurvedList"/>
    <dgm:cxn modelId="{2FAAB58F-CBAA-40E4-8512-E6DF256C4544}" type="presParOf" srcId="{4208A881-E163-4E2D-843D-3E50A7960126}" destId="{CB1C5F70-A3D8-4E5A-8CF9-02D80FF40DE1}" srcOrd="4" destOrd="0" presId="urn:microsoft.com/office/officeart/2008/layout/VerticalCurvedList"/>
    <dgm:cxn modelId="{ADF17A2F-AD74-4A31-A39F-750FEE1A2D2B}" type="presParOf" srcId="{CB1C5F70-A3D8-4E5A-8CF9-02D80FF40DE1}" destId="{59508F8F-5FB0-4E91-AD0D-B8C0DB5EBEBE}" srcOrd="0" destOrd="0" presId="urn:microsoft.com/office/officeart/2008/layout/VerticalCurvedList"/>
    <dgm:cxn modelId="{8BFFA2D1-24D2-4380-9298-6922DCF1C91F}" type="presParOf" srcId="{4208A881-E163-4E2D-843D-3E50A7960126}" destId="{C124736C-5547-4251-AAEB-73D6B96E04E9}" srcOrd="5" destOrd="0" presId="urn:microsoft.com/office/officeart/2008/layout/VerticalCurvedList"/>
    <dgm:cxn modelId="{186F44DF-0910-46B8-9DF7-9EC579DD3ABE}" type="presParOf" srcId="{4208A881-E163-4E2D-843D-3E50A7960126}" destId="{4A923894-A3C2-4219-944A-AE8C156CECE1}" srcOrd="6" destOrd="0" presId="urn:microsoft.com/office/officeart/2008/layout/VerticalCurvedList"/>
    <dgm:cxn modelId="{F07D1F99-F63C-411C-8CEA-0F1660376D76}" type="presParOf" srcId="{4A923894-A3C2-4219-944A-AE8C156CECE1}" destId="{BCB9E947-2734-4A44-BBA9-6E8E20FFA494}" srcOrd="0" destOrd="0" presId="urn:microsoft.com/office/officeart/2008/layout/VerticalCurvedList"/>
    <dgm:cxn modelId="{8B0709DA-89F3-4F4F-BE53-3D2BA7548077}" type="presParOf" srcId="{4208A881-E163-4E2D-843D-3E50A7960126}" destId="{1A68DE41-62CE-4629-9448-4444B28BBF15}" srcOrd="7" destOrd="0" presId="urn:microsoft.com/office/officeart/2008/layout/VerticalCurvedList"/>
    <dgm:cxn modelId="{6536C5F7-D2BE-45FF-8C64-AFDBFE95EFC4}" type="presParOf" srcId="{4208A881-E163-4E2D-843D-3E50A7960126}" destId="{B1572724-B3BD-43E1-B1DC-6250C5BF62CE}" srcOrd="8" destOrd="0" presId="urn:microsoft.com/office/officeart/2008/layout/VerticalCurvedList"/>
    <dgm:cxn modelId="{B5760079-4C4F-47E8-8E88-62FFC19CD58F}" type="presParOf" srcId="{B1572724-B3BD-43E1-B1DC-6250C5BF62CE}" destId="{73C213ED-45AB-42CB-910E-A0F6BAC79F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Specification and verification of ALM platform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Open source software - traceability</a:t>
          </a:r>
          <a:endParaRPr lang="en-US" sz="1300" kern="1200" dirty="0" smtClean="0"/>
        </a:p>
      </dsp:txBody>
      <dsp:txXfrm>
        <a:off x="460028" y="304961"/>
        <a:ext cx="8112841" cy="610313"/>
      </dsp:txXfrm>
    </dsp:sp>
    <dsp:sp modelId="{A385C4A4-1170-4684-BE17-B51AD2B16FBB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75959-9F19-4081-BD85-85163C4322E2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Change impact analysis and visualization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Open source software – relational calculus</a:t>
          </a:r>
          <a:endParaRPr lang="en-US" sz="1300" kern="1200" dirty="0" smtClean="0"/>
        </a:p>
      </dsp:txBody>
      <dsp:txXfrm>
        <a:off x="897361" y="1220138"/>
        <a:ext cx="7675509" cy="610313"/>
      </dsp:txXfrm>
    </dsp:sp>
    <dsp:sp modelId="{E5379723-4B57-4D8C-898B-843EB7283495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5F0A3-1AEF-4CAF-A6D9-1E4C86052153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System installation component ontology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De facto standard – Airbus vocabulary</a:t>
          </a:r>
          <a:endParaRPr lang="en-US" sz="1300" kern="1200" dirty="0" smtClean="0"/>
        </a:p>
      </dsp:txBody>
      <dsp:txXfrm>
        <a:off x="1031587" y="2135315"/>
        <a:ext cx="7541283" cy="610313"/>
      </dsp:txXfrm>
    </dsp:sp>
    <dsp:sp modelId="{008DEA00-8281-4D55-858B-547A66C53B55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59B0C-A353-4310-8305-FB999814090F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Semantic annotator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Open source software – API for text annotation</a:t>
          </a:r>
          <a:endParaRPr lang="en-US" sz="1300" kern="1200" dirty="0" smtClean="0"/>
        </a:p>
      </dsp:txBody>
      <dsp:txXfrm>
        <a:off x="897361" y="3050493"/>
        <a:ext cx="7675509" cy="610313"/>
      </dsp:txXfrm>
    </dsp:sp>
    <dsp:sp modelId="{8BC6EE8B-FA75-4EE8-8501-D05A3FF7A446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48D43-AFA5-4A47-A304-9BC2F431AE42}">
      <dsp:nvSpPr>
        <dsp:cNvPr id="0" name=""/>
        <dsp:cNvSpPr/>
      </dsp:nvSpPr>
      <dsp:spPr>
        <a:xfrm>
          <a:off x="460028" y="3965670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Synchronization engine prototype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Open source software – Eclipse Intent contribution</a:t>
          </a:r>
          <a:endParaRPr lang="en-US" sz="1300" kern="1200" dirty="0" smtClean="0"/>
        </a:p>
      </dsp:txBody>
      <dsp:txXfrm>
        <a:off x="460028" y="3965670"/>
        <a:ext cx="8112841" cy="610313"/>
      </dsp:txXfrm>
    </dsp:sp>
    <dsp:sp modelId="{711042BB-2867-4C35-AD50-5B71429AE353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International </a:t>
          </a:r>
          <a:r>
            <a:rPr lang="en-US" sz="1700" kern="1200" dirty="0" err="1" smtClean="0"/>
            <a:t>ModelWriter</a:t>
          </a:r>
          <a:r>
            <a:rPr lang="en-US" sz="1700" kern="1200" dirty="0" smtClean="0"/>
            <a:t> workshops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5 workshops – 2 open workshops</a:t>
          </a:r>
          <a:endParaRPr lang="en-US" sz="1300" kern="1200" dirty="0" smtClean="0"/>
        </a:p>
      </dsp:txBody>
      <dsp:txXfrm>
        <a:off x="460028" y="304961"/>
        <a:ext cx="8112841" cy="610313"/>
      </dsp:txXfrm>
    </dsp:sp>
    <dsp:sp modelId="{A385C4A4-1170-4684-BE17-B51AD2B16FBB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E5426-7823-4245-95D9-F5FE9DAF2D9A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Parsing text into RDF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Publication poster – propose a RDF-based method for querying the content of a text</a:t>
          </a:r>
          <a:endParaRPr lang="en-US" sz="1300" kern="1200" dirty="0" smtClean="0"/>
        </a:p>
      </dsp:txBody>
      <dsp:txXfrm>
        <a:off x="897361" y="1220138"/>
        <a:ext cx="7675509" cy="610313"/>
      </dsp:txXfrm>
    </dsp:sp>
    <dsp:sp modelId="{E58555CA-9941-4829-BA81-70768BAF4FAC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85C41-4B91-4C9B-858C-1936CF8BB148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r>
            <a:rPr lang="en-US" sz="1700" kern="1200" baseline="30000" dirty="0" smtClean="0"/>
            <a:t>th</a:t>
          </a:r>
          <a:r>
            <a:rPr lang="en-US" sz="1700" kern="1200" dirty="0" smtClean="0"/>
            <a:t> Turkish software Architecture conference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Develop an open source community for model and text synchronization</a:t>
          </a:r>
          <a:endParaRPr lang="en-US" sz="1300" kern="1200" dirty="0" smtClean="0"/>
        </a:p>
      </dsp:txBody>
      <dsp:txXfrm>
        <a:off x="1031587" y="2135315"/>
        <a:ext cx="7541283" cy="610313"/>
      </dsp:txXfrm>
    </dsp:sp>
    <dsp:sp modelId="{35C838FB-055A-4DDF-A01F-D9163EA4BFAF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7FE82-0E16-41FF-A3FB-23B81A657F85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 Keynotes </a:t>
          </a:r>
          <a:r>
            <a:rPr lang="en-US" sz="1700" kern="1200" dirty="0" smtClean="0"/>
            <a:t>on text generation at </a:t>
          </a:r>
          <a:r>
            <a:rPr lang="en-US" sz="1700" kern="1200" dirty="0" smtClean="0"/>
            <a:t>SEPLN 2015</a:t>
          </a:r>
          <a:endParaRPr lang="en-US" sz="1700" kern="1200" dirty="0" smtClean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Spanish Natural Language Processing Conference – academics and industrials – a project session </a:t>
          </a:r>
          <a:endParaRPr lang="en-US" sz="1300" kern="1200" dirty="0" smtClean="0"/>
        </a:p>
      </dsp:txBody>
      <dsp:txXfrm>
        <a:off x="897361" y="3050493"/>
        <a:ext cx="7675509" cy="610313"/>
      </dsp:txXfrm>
    </dsp:sp>
    <dsp:sp modelId="{D4CA5197-7800-447E-982F-A312E4BD0093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868CD-EF21-4977-9A61-9003BDC72BB6}">
      <dsp:nvSpPr>
        <dsp:cNvPr id="0" name=""/>
        <dsp:cNvSpPr/>
      </dsp:nvSpPr>
      <dsp:spPr>
        <a:xfrm>
          <a:off x="460028" y="3965670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Keynote speech at </a:t>
          </a:r>
          <a:r>
            <a:rPr lang="en-US" sz="1700" kern="1200" dirty="0" smtClean="0"/>
            <a:t>International Workshop </a:t>
          </a:r>
          <a:r>
            <a:rPr lang="en-US" sz="1700" kern="1200" dirty="0" smtClean="0"/>
            <a:t>on Advanced Topic in Software engineering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Present Eclipse ecosystem and Modeling approach to software engineering</a:t>
          </a:r>
          <a:endParaRPr lang="en-US" sz="1300" kern="1200" dirty="0" smtClean="0"/>
        </a:p>
      </dsp:txBody>
      <dsp:txXfrm>
        <a:off x="460028" y="3965670"/>
        <a:ext cx="8112841" cy="610313"/>
      </dsp:txXfrm>
    </dsp:sp>
    <dsp:sp modelId="{F6212EC4-64C3-4649-B7E3-B4FA633C451D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2222A7-EBFD-4E96-B499-F17EA5B850FF}">
      <dsp:nvSpPr>
        <dsp:cNvPr id="0" name=""/>
        <dsp:cNvSpPr/>
      </dsp:nvSpPr>
      <dsp:spPr>
        <a:xfrm>
          <a:off x="550814" y="375247"/>
          <a:ext cx="8022056" cy="7508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Collaboration between UNIT and HAVELSAN</a:t>
          </a:r>
          <a:endParaRPr lang="en-US" sz="1700" kern="1200" dirty="0" smtClean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Traceability in ALM platform – applied to Microsoft Team Foundation Server – support of </a:t>
          </a:r>
          <a:r>
            <a:rPr lang="en-US" sz="1300" kern="1200" dirty="0" err="1" smtClean="0"/>
            <a:t>KoçSistem</a:t>
          </a:r>
          <a:endParaRPr lang="en-US" sz="1300" kern="1200" dirty="0" smtClean="0"/>
        </a:p>
      </dsp:txBody>
      <dsp:txXfrm>
        <a:off x="550814" y="375247"/>
        <a:ext cx="8022056" cy="750884"/>
      </dsp:txXfrm>
    </dsp:sp>
    <dsp:sp modelId="{EE6DEE5F-903B-4296-9C7B-86E21AC184E1}">
      <dsp:nvSpPr>
        <dsp:cNvPr id="0" name=""/>
        <dsp:cNvSpPr/>
      </dsp:nvSpPr>
      <dsp:spPr>
        <a:xfrm>
          <a:off x="81511" y="281386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6B40E-87C5-4EDE-A452-30744F9BE2A2}">
      <dsp:nvSpPr>
        <dsp:cNvPr id="0" name=""/>
        <dsp:cNvSpPr/>
      </dsp:nvSpPr>
      <dsp:spPr>
        <a:xfrm>
          <a:off x="981313" y="1501769"/>
          <a:ext cx="7591556" cy="750884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Requirement documents and </a:t>
          </a:r>
          <a:r>
            <a:rPr lang="en-US" sz="1700" kern="1200" dirty="0" err="1" smtClean="0"/>
            <a:t>ReqIF</a:t>
          </a:r>
          <a:r>
            <a:rPr lang="en-US" sz="1700" kern="1200" dirty="0" smtClean="0"/>
            <a:t> standard synchronization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Prototype – automatic synchronization between </a:t>
          </a:r>
          <a:r>
            <a:rPr lang="en-US" sz="1300" kern="1200" dirty="0" err="1" smtClean="0"/>
            <a:t>ReqIf</a:t>
          </a:r>
          <a:r>
            <a:rPr lang="en-US" sz="1300" kern="1200" dirty="0" smtClean="0"/>
            <a:t> models and requirement documentation</a:t>
          </a:r>
          <a:endParaRPr lang="en-US" sz="1300" kern="1200" dirty="0" smtClean="0"/>
        </a:p>
      </dsp:txBody>
      <dsp:txXfrm>
        <a:off x="981313" y="1501769"/>
        <a:ext cx="7591556" cy="750884"/>
      </dsp:txXfrm>
    </dsp:sp>
    <dsp:sp modelId="{A385C4A4-1170-4684-BE17-B51AD2B16FBB}">
      <dsp:nvSpPr>
        <dsp:cNvPr id="0" name=""/>
        <dsp:cNvSpPr/>
      </dsp:nvSpPr>
      <dsp:spPr>
        <a:xfrm>
          <a:off x="512010" y="1407908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1CE64-CD57-45AC-BC81-DE040E5EACE8}">
      <dsp:nvSpPr>
        <dsp:cNvPr id="0" name=""/>
        <dsp:cNvSpPr/>
      </dsp:nvSpPr>
      <dsp:spPr>
        <a:xfrm>
          <a:off x="981313" y="2628291"/>
          <a:ext cx="7591556" cy="750884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CSV to OWL transformation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Generates a triple dataset to populate the SIDP (System Installation Design Principle) rule model</a:t>
          </a:r>
          <a:endParaRPr lang="en-US" sz="1300" kern="1200" dirty="0" smtClean="0"/>
        </a:p>
      </dsp:txBody>
      <dsp:txXfrm>
        <a:off x="981313" y="2628291"/>
        <a:ext cx="7591556" cy="750884"/>
      </dsp:txXfrm>
    </dsp:sp>
    <dsp:sp modelId="{671807EE-628E-4F55-905D-FA90D767E375}">
      <dsp:nvSpPr>
        <dsp:cNvPr id="0" name=""/>
        <dsp:cNvSpPr/>
      </dsp:nvSpPr>
      <dsp:spPr>
        <a:xfrm>
          <a:off x="512010" y="2534430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4DDFC-4E5D-4870-9073-CADED5245727}">
      <dsp:nvSpPr>
        <dsp:cNvPr id="0" name=""/>
        <dsp:cNvSpPr/>
      </dsp:nvSpPr>
      <dsp:spPr>
        <a:xfrm>
          <a:off x="550814" y="3754813"/>
          <a:ext cx="8022056" cy="750884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3180" rIns="43180" bIns="4318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SIDP installation rule model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Model of SIDP installation rules using RDFS and OWL languages</a:t>
          </a:r>
          <a:endParaRPr lang="en-US" sz="1300" kern="1200" dirty="0" smtClean="0"/>
        </a:p>
      </dsp:txBody>
      <dsp:txXfrm>
        <a:off x="550814" y="3754813"/>
        <a:ext cx="8022056" cy="750884"/>
      </dsp:txXfrm>
    </dsp:sp>
    <dsp:sp modelId="{9D0F54F8-BC8A-42BD-9307-367B16401EEE}">
      <dsp:nvSpPr>
        <dsp:cNvPr id="0" name=""/>
        <dsp:cNvSpPr/>
      </dsp:nvSpPr>
      <dsp:spPr>
        <a:xfrm>
          <a:off x="81511" y="3660952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D0086-5634-4BB3-A8CA-2B83FDAD1067}">
      <dsp:nvSpPr>
        <dsp:cNvPr id="0" name=""/>
        <dsp:cNvSpPr/>
      </dsp:nvSpPr>
      <dsp:spPr>
        <a:xfrm>
          <a:off x="550814" y="375247"/>
          <a:ext cx="8022056" cy="7508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8260" rIns="48260" bIns="4826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Enhancement in text connector for Airbus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Syntactical parsing of SIDP rules based on templates</a:t>
          </a:r>
          <a:endParaRPr lang="en-US" sz="1500" kern="1200" dirty="0" smtClean="0"/>
        </a:p>
      </dsp:txBody>
      <dsp:txXfrm>
        <a:off x="550814" y="375247"/>
        <a:ext cx="8022056" cy="750884"/>
      </dsp:txXfrm>
    </dsp:sp>
    <dsp:sp modelId="{606EB05D-6368-4098-A057-3C729E23CDD8}">
      <dsp:nvSpPr>
        <dsp:cNvPr id="0" name=""/>
        <dsp:cNvSpPr/>
      </dsp:nvSpPr>
      <dsp:spPr>
        <a:xfrm>
          <a:off x="81511" y="281386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EFB27-FE9B-419F-8E1C-3E1C0451A75E}">
      <dsp:nvSpPr>
        <dsp:cNvPr id="0" name=""/>
        <dsp:cNvSpPr/>
      </dsp:nvSpPr>
      <dsp:spPr>
        <a:xfrm>
          <a:off x="981313" y="1501769"/>
          <a:ext cx="7591556" cy="750884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8260" rIns="48260" bIns="4826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Collaboration/Participation </a:t>
          </a:r>
          <a:r>
            <a:rPr lang="en-US" sz="1900" kern="1200" dirty="0" smtClean="0"/>
            <a:t>of FORD-</a:t>
          </a:r>
          <a:r>
            <a:rPr lang="en-US" sz="1900" kern="1200" dirty="0" err="1" smtClean="0"/>
            <a:t>Otosan</a:t>
          </a:r>
          <a:endParaRPr lang="en-US" sz="1900" kern="1200" dirty="0" smtClean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Long term support – semantic parsing and traceability for Product Life Cycle documents</a:t>
          </a:r>
          <a:endParaRPr lang="en-US" sz="1500" kern="1200" dirty="0" smtClean="0"/>
        </a:p>
      </dsp:txBody>
      <dsp:txXfrm>
        <a:off x="981313" y="1501769"/>
        <a:ext cx="7591556" cy="750884"/>
      </dsp:txXfrm>
    </dsp:sp>
    <dsp:sp modelId="{59508F8F-5FB0-4E91-AD0D-B8C0DB5EBEBE}">
      <dsp:nvSpPr>
        <dsp:cNvPr id="0" name=""/>
        <dsp:cNvSpPr/>
      </dsp:nvSpPr>
      <dsp:spPr>
        <a:xfrm>
          <a:off x="512010" y="1407908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4736C-5547-4251-AAEB-73D6B96E04E9}">
      <dsp:nvSpPr>
        <dsp:cNvPr id="0" name=""/>
        <dsp:cNvSpPr/>
      </dsp:nvSpPr>
      <dsp:spPr>
        <a:xfrm>
          <a:off x="981313" y="2628291"/>
          <a:ext cx="7591556" cy="750884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8260" rIns="48260" bIns="4826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Collaboration </a:t>
          </a:r>
          <a:r>
            <a:rPr lang="en-US" sz="1900" kern="1200" dirty="0" smtClean="0"/>
            <a:t>between </a:t>
          </a:r>
          <a:r>
            <a:rPr lang="en-US" sz="1900" kern="1200" dirty="0" err="1" smtClean="0"/>
            <a:t>Obeo</a:t>
          </a:r>
          <a:r>
            <a:rPr lang="en-US" sz="1900" kern="1200" dirty="0" smtClean="0"/>
            <a:t> and Airbus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Discussions on topics related to the </a:t>
          </a:r>
          <a:r>
            <a:rPr lang="en-US" sz="1500" kern="1200" dirty="0" err="1" smtClean="0"/>
            <a:t>ModelWriter</a:t>
          </a:r>
          <a:r>
            <a:rPr lang="en-US" sz="1500" kern="1200" dirty="0" smtClean="0"/>
            <a:t> scope</a:t>
          </a:r>
          <a:endParaRPr lang="en-US" sz="1500" kern="1200" dirty="0" smtClean="0"/>
        </a:p>
      </dsp:txBody>
      <dsp:txXfrm>
        <a:off x="981313" y="2628291"/>
        <a:ext cx="7591556" cy="750884"/>
      </dsp:txXfrm>
    </dsp:sp>
    <dsp:sp modelId="{BCB9E947-2734-4A44-BBA9-6E8E20FFA494}">
      <dsp:nvSpPr>
        <dsp:cNvPr id="0" name=""/>
        <dsp:cNvSpPr/>
      </dsp:nvSpPr>
      <dsp:spPr>
        <a:xfrm>
          <a:off x="512010" y="2534430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8DE41-62CE-4629-9448-4444B28BBF15}">
      <dsp:nvSpPr>
        <dsp:cNvPr id="0" name=""/>
        <dsp:cNvSpPr/>
      </dsp:nvSpPr>
      <dsp:spPr>
        <a:xfrm>
          <a:off x="550814" y="3754813"/>
          <a:ext cx="8022056" cy="750884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8260" rIns="48260" bIns="4826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Expertise on document extraction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Improve expertise on information extraction for reverse engineering purpose</a:t>
          </a:r>
          <a:endParaRPr lang="en-US" sz="1500" kern="1200" dirty="0" smtClean="0"/>
        </a:p>
      </dsp:txBody>
      <dsp:txXfrm>
        <a:off x="550814" y="3754813"/>
        <a:ext cx="8022056" cy="750884"/>
      </dsp:txXfrm>
    </dsp:sp>
    <dsp:sp modelId="{73C213ED-45AB-42CB-910E-A0F6BAC79F3D}">
      <dsp:nvSpPr>
        <dsp:cNvPr id="0" name=""/>
        <dsp:cNvSpPr/>
      </dsp:nvSpPr>
      <dsp:spPr>
        <a:xfrm>
          <a:off x="81511" y="3660952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17-9-2015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WP7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9880143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4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WP7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14057098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46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WP7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86447258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236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WP7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31574652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74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4454</TotalTime>
  <Words>265</Words>
  <Application>Microsoft Office PowerPoint</Application>
  <PresentationFormat>Affichage à l'écran (4:3)</PresentationFormat>
  <Paragraphs>40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ITEA 3 PowerPoint template_small</vt:lpstr>
      <vt:lpstr>WP7 Standardization</vt:lpstr>
      <vt:lpstr>WP7 Dissemination</vt:lpstr>
      <vt:lpstr>WP7 Exploitation</vt:lpstr>
      <vt:lpstr>WP7 Exploitation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ylussaud</cp:lastModifiedBy>
  <cp:revision>355</cp:revision>
  <dcterms:created xsi:type="dcterms:W3CDTF">2014-11-11T13:03:42Z</dcterms:created>
  <dcterms:modified xsi:type="dcterms:W3CDTF">2015-09-17T13:01:57Z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